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4"/>
  </p:sldMasterIdLst>
  <p:notesMasterIdLst>
    <p:notesMasterId r:id="rId45"/>
  </p:notesMasterIdLst>
  <p:sldIdLst>
    <p:sldId id="256" r:id="rId5"/>
    <p:sldId id="264" r:id="rId6"/>
    <p:sldId id="265" r:id="rId7"/>
    <p:sldId id="284" r:id="rId8"/>
    <p:sldId id="328" r:id="rId9"/>
    <p:sldId id="285" r:id="rId10"/>
    <p:sldId id="259" r:id="rId11"/>
    <p:sldId id="286" r:id="rId12"/>
    <p:sldId id="287" r:id="rId13"/>
    <p:sldId id="288" r:id="rId14"/>
    <p:sldId id="289" r:id="rId15"/>
    <p:sldId id="290" r:id="rId16"/>
    <p:sldId id="291" r:id="rId17"/>
    <p:sldId id="294" r:id="rId18"/>
    <p:sldId id="293" r:id="rId19"/>
    <p:sldId id="292" r:id="rId20"/>
    <p:sldId id="295" r:id="rId21"/>
    <p:sldId id="296" r:id="rId22"/>
    <p:sldId id="297" r:id="rId23"/>
    <p:sldId id="334" r:id="rId24"/>
    <p:sldId id="299" r:id="rId25"/>
    <p:sldId id="300" r:id="rId26"/>
    <p:sldId id="329" r:id="rId27"/>
    <p:sldId id="298" r:id="rId28"/>
    <p:sldId id="333" r:id="rId29"/>
    <p:sldId id="335" r:id="rId30"/>
    <p:sldId id="301" r:id="rId31"/>
    <p:sldId id="315" r:id="rId32"/>
    <p:sldId id="305" r:id="rId33"/>
    <p:sldId id="307" r:id="rId34"/>
    <p:sldId id="303" r:id="rId35"/>
    <p:sldId id="308" r:id="rId36"/>
    <p:sldId id="331" r:id="rId37"/>
    <p:sldId id="316" r:id="rId38"/>
    <p:sldId id="309" r:id="rId39"/>
    <p:sldId id="310" r:id="rId40"/>
    <p:sldId id="326" r:id="rId41"/>
    <p:sldId id="311" r:id="rId42"/>
    <p:sldId id="330" r:id="rId43"/>
    <p:sldId id="279"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0B4A14-7F6D-4728-80C5-61C7FF281B6F}">
          <p14:sldIdLst>
            <p14:sldId id="256"/>
            <p14:sldId id="264"/>
            <p14:sldId id="265"/>
            <p14:sldId id="284"/>
            <p14:sldId id="328"/>
            <p14:sldId id="285"/>
            <p14:sldId id="259"/>
            <p14:sldId id="286"/>
            <p14:sldId id="287"/>
            <p14:sldId id="288"/>
            <p14:sldId id="289"/>
            <p14:sldId id="290"/>
            <p14:sldId id="291"/>
            <p14:sldId id="294"/>
            <p14:sldId id="293"/>
            <p14:sldId id="292"/>
            <p14:sldId id="295"/>
            <p14:sldId id="296"/>
            <p14:sldId id="297"/>
            <p14:sldId id="334"/>
            <p14:sldId id="299"/>
            <p14:sldId id="300"/>
            <p14:sldId id="329"/>
            <p14:sldId id="298"/>
            <p14:sldId id="333"/>
            <p14:sldId id="335"/>
            <p14:sldId id="301"/>
            <p14:sldId id="315"/>
            <p14:sldId id="305"/>
            <p14:sldId id="307"/>
            <p14:sldId id="303"/>
            <p14:sldId id="308"/>
            <p14:sldId id="331"/>
            <p14:sldId id="316"/>
            <p14:sldId id="309"/>
            <p14:sldId id="310"/>
            <p14:sldId id="326"/>
            <p14:sldId id="311"/>
            <p14:sldId id="330"/>
            <p14:sldId id="2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E2068C"/>
    <a:srgbClr val="7FCC27"/>
    <a:srgbClr val="231F20"/>
    <a:srgbClr val="151628"/>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6966" autoAdjust="0"/>
  </p:normalViewPr>
  <p:slideViewPr>
    <p:cSldViewPr snapToGrid="0">
      <p:cViewPr varScale="1">
        <p:scale>
          <a:sx n="91" d="100"/>
          <a:sy n="91" d="100"/>
        </p:scale>
        <p:origin x="128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media/image10.svg>
</file>

<file path=ppt/media/image11.png>
</file>

<file path=ppt/media/image12.svg>
</file>

<file path=ppt/media/image13.sv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jpe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438622-0837-4E9E-A16C-0B0206CE676E}" type="datetimeFigureOut">
              <a:rPr lang="en-US" smtClean="0"/>
              <a:t>10/26/2018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AE778D-2A57-4226-B72B-26EA3CA60131}" type="slidenum">
              <a:rPr lang="en-US" smtClean="0"/>
              <a:t>‹#›</a:t>
            </a:fld>
            <a:endParaRPr lang="en-US"/>
          </a:p>
        </p:txBody>
      </p:sp>
    </p:spTree>
    <p:extLst>
      <p:ext uri="{BB962C8B-B14F-4D97-AF65-F5344CB8AC3E}">
        <p14:creationId xmlns:p14="http://schemas.microsoft.com/office/powerpoint/2010/main" val="906552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1</a:t>
            </a:fld>
            <a:endParaRPr lang="en-US"/>
          </a:p>
        </p:txBody>
      </p:sp>
    </p:spTree>
    <p:extLst>
      <p:ext uri="{BB962C8B-B14F-4D97-AF65-F5344CB8AC3E}">
        <p14:creationId xmlns:p14="http://schemas.microsoft.com/office/powerpoint/2010/main" val="26105505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2"/>
        <p:cNvGrpSpPr/>
        <p:nvPr/>
      </p:nvGrpSpPr>
      <p:grpSpPr>
        <a:xfrm>
          <a:off x="0" y="0"/>
          <a:ext cx="0" cy="0"/>
          <a:chOff x="0" y="0"/>
          <a:chExt cx="0" cy="0"/>
        </a:xfrm>
      </p:grpSpPr>
      <p:sp>
        <p:nvSpPr>
          <p:cNvPr id="3973" name="Google Shape;3973;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4" name="Google Shape;3974;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66310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You look at the code right? Learn from seeing what they are doing already, what if the piece you are looking at is one that we don’t want anymore</a:t>
            </a:r>
            <a:endParaRPr dirty="0"/>
          </a:p>
        </p:txBody>
      </p:sp>
    </p:spTree>
    <p:extLst>
      <p:ext uri="{BB962C8B-B14F-4D97-AF65-F5344CB8AC3E}">
        <p14:creationId xmlns:p14="http://schemas.microsoft.com/office/powerpoint/2010/main" val="4175231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8"/>
        <p:cNvGrpSpPr/>
        <p:nvPr/>
      </p:nvGrpSpPr>
      <p:grpSpPr>
        <a:xfrm>
          <a:off x="0" y="0"/>
          <a:ext cx="0" cy="0"/>
          <a:chOff x="0" y="0"/>
          <a:chExt cx="0" cy="0"/>
        </a:xfrm>
      </p:grpSpPr>
      <p:sp>
        <p:nvSpPr>
          <p:cNvPr id="3919" name="Google Shape;3919;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0" name="Google Shape;3920;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86858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59144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0"/>
        <p:cNvGrpSpPr/>
        <p:nvPr/>
      </p:nvGrpSpPr>
      <p:grpSpPr>
        <a:xfrm>
          <a:off x="0" y="0"/>
          <a:ext cx="0" cy="0"/>
          <a:chOff x="0" y="0"/>
          <a:chExt cx="0" cy="0"/>
        </a:xfrm>
      </p:grpSpPr>
      <p:sp>
        <p:nvSpPr>
          <p:cNvPr id="3861" name="Google Shape;386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2" name="Google Shape;386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35629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03949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95899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38257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4"/>
        <p:cNvGrpSpPr/>
        <p:nvPr/>
      </p:nvGrpSpPr>
      <p:grpSpPr>
        <a:xfrm>
          <a:off x="0" y="0"/>
          <a:ext cx="0" cy="0"/>
          <a:chOff x="0" y="0"/>
          <a:chExt cx="0" cy="0"/>
        </a:xfrm>
      </p:grpSpPr>
      <p:sp>
        <p:nvSpPr>
          <p:cNvPr id="4035" name="Google Shape;4035;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6" name="Google Shape;4036;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4399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2"/>
        <p:cNvGrpSpPr/>
        <p:nvPr/>
      </p:nvGrpSpPr>
      <p:grpSpPr>
        <a:xfrm>
          <a:off x="0" y="0"/>
          <a:ext cx="0" cy="0"/>
          <a:chOff x="0" y="0"/>
          <a:chExt cx="0" cy="0"/>
        </a:xfrm>
      </p:grpSpPr>
      <p:sp>
        <p:nvSpPr>
          <p:cNvPr id="3833" name="Google Shape;383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4" name="Google Shape;383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6926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7"/>
        <p:cNvGrpSpPr/>
        <p:nvPr/>
      </p:nvGrpSpPr>
      <p:grpSpPr>
        <a:xfrm>
          <a:off x="0" y="0"/>
          <a:ext cx="0" cy="0"/>
          <a:chOff x="0" y="0"/>
          <a:chExt cx="0" cy="0"/>
        </a:xfrm>
      </p:grpSpPr>
      <p:sp>
        <p:nvSpPr>
          <p:cNvPr id="3838" name="Google Shape;383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9" name="Google Shape;383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29802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6"/>
        <p:cNvGrpSpPr/>
        <p:nvPr/>
      </p:nvGrpSpPr>
      <p:grpSpPr>
        <a:xfrm>
          <a:off x="0" y="0"/>
          <a:ext cx="0" cy="0"/>
          <a:chOff x="0" y="0"/>
          <a:chExt cx="0" cy="0"/>
        </a:xfrm>
      </p:grpSpPr>
      <p:sp>
        <p:nvSpPr>
          <p:cNvPr id="3847" name="Google Shape;384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8" name="Google Shape;384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3852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063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207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1"/>
        <p:cNvGrpSpPr/>
        <p:nvPr/>
      </p:nvGrpSpPr>
      <p:grpSpPr>
        <a:xfrm>
          <a:off x="0" y="0"/>
          <a:ext cx="0" cy="0"/>
          <a:chOff x="0" y="0"/>
          <a:chExt cx="0" cy="0"/>
        </a:xfrm>
      </p:grpSpPr>
      <p:sp>
        <p:nvSpPr>
          <p:cNvPr id="3962" name="Google Shape;396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3" name="Google Shape;396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6418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40208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1863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svg"/><Relationship Id="rId7" Type="http://schemas.openxmlformats.org/officeDocument/2006/relationships/image" Target="../media/image16.sv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6.svg"/><Relationship Id="rId4"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4.svg"/><Relationship Id="rId7"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1.emf"/><Relationship Id="rId5" Type="http://schemas.openxmlformats.org/officeDocument/2006/relationships/image" Target="../media/image6.svg"/><Relationship Id="rId10" Type="http://schemas.openxmlformats.org/officeDocument/2006/relationships/image" Target="../media/image10.svg"/><Relationship Id="rId4" Type="http://schemas.openxmlformats.org/officeDocument/2006/relationships/image" Target="../media/image5.png"/><Relationship Id="rId9" Type="http://schemas.openxmlformats.org/officeDocument/2006/relationships/image" Target="../media/image9.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3.svg"/><Relationship Id="rId7" Type="http://schemas.openxmlformats.org/officeDocument/2006/relationships/image" Target="../media/image8.sv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2.sv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Master" Target="../slideMasters/slideMaster1.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3.sv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13.svg"/><Relationship Id="rId7"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5.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7" name="Picture 6">
            <a:extLst>
              <a:ext uri="{FF2B5EF4-FFF2-40B4-BE49-F238E27FC236}">
                <a16:creationId xmlns:a16="http://schemas.microsoft.com/office/drawing/2014/main" id="{ED0A4477-3871-4DF2-9A11-758395CBB30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6E3E4BBD-D484-4B33-8113-1E7DD1741B22}"/>
              </a:ext>
            </a:extLst>
          </p:cNvPr>
          <p:cNvSpPr txBox="1"/>
          <p:nvPr userDrawn="1"/>
        </p:nvSpPr>
        <p:spPr>
          <a:xfrm>
            <a:off x="8229601" y="5855677"/>
            <a:ext cx="3217984" cy="627864"/>
          </a:xfrm>
          <a:prstGeom prst="rect">
            <a:avLst/>
          </a:prstGeom>
          <a:solidFill>
            <a:srgbClr val="E2068C"/>
          </a:solidFill>
        </p:spPr>
        <p:txBody>
          <a:bodyPr wrap="square" lIns="182880" tIns="146304" rIns="182880" bIns="146304" rtlCol="0">
            <a:spAutoFit/>
          </a:bodyPr>
          <a:lstStyle/>
          <a:p>
            <a:pPr algn="ctr">
              <a:lnSpc>
                <a:spcPct val="90000"/>
              </a:lnSpc>
              <a:spcAft>
                <a:spcPts val="600"/>
              </a:spcAft>
            </a:pPr>
            <a:r>
              <a:rPr lang="en-US" sz="2400" dirty="0">
                <a:solidFill>
                  <a:schemeClr val="bg1"/>
                </a:solidFill>
              </a:rPr>
              <a:t>www.dotnetconf.net </a:t>
            </a:r>
          </a:p>
        </p:txBody>
      </p:sp>
    </p:spTree>
    <p:extLst>
      <p:ext uri="{BB962C8B-B14F-4D97-AF65-F5344CB8AC3E}">
        <p14:creationId xmlns:p14="http://schemas.microsoft.com/office/powerpoint/2010/main" val="6620934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Group 3">
            <a:extLst>
              <a:ext uri="{FF2B5EF4-FFF2-40B4-BE49-F238E27FC236}">
                <a16:creationId xmlns:a16="http://schemas.microsoft.com/office/drawing/2014/main" id="{CDE476F8-3202-455E-A5A9-12A7BD05A45E}"/>
              </a:ext>
            </a:extLst>
          </p:cNvPr>
          <p:cNvGrpSpPr/>
          <p:nvPr userDrawn="1"/>
        </p:nvGrpSpPr>
        <p:grpSpPr>
          <a:xfrm>
            <a:off x="8748345" y="5922334"/>
            <a:ext cx="3378393" cy="899665"/>
            <a:chOff x="8748345" y="5922334"/>
            <a:chExt cx="3378393" cy="899665"/>
          </a:xfrm>
        </p:grpSpPr>
        <p:pic>
          <p:nvPicPr>
            <p:cNvPr id="5" name="Graphic 4">
              <a:extLst>
                <a:ext uri="{FF2B5EF4-FFF2-40B4-BE49-F238E27FC236}">
                  <a16:creationId xmlns:a16="http://schemas.microsoft.com/office/drawing/2014/main" id="{E253B176-78F6-4B3B-BFA1-2D5A8310F4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7" name="Graphic 6">
              <a:extLst>
                <a:ext uri="{FF2B5EF4-FFF2-40B4-BE49-F238E27FC236}">
                  <a16:creationId xmlns:a16="http://schemas.microsoft.com/office/drawing/2014/main" id="{360A974D-3BFC-4EF7-9851-AC064B247D0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306715219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lumn Content Til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8" name="Text Placeholder 3"/>
          <p:cNvSpPr>
            <a:spLocks noGrp="1"/>
          </p:cNvSpPr>
          <p:nvPr>
            <p:ph type="body" sz="quarter" idx="10"/>
          </p:nvPr>
        </p:nvSpPr>
        <p:spPr>
          <a:xfrm>
            <a:off x="178135" y="2082614"/>
            <a:ext cx="3927804" cy="3586208"/>
          </a:xfrm>
          <a:solidFill>
            <a:schemeClr val="accent2"/>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158259" y="2082614"/>
            <a:ext cx="3927804" cy="3586208"/>
          </a:xfrm>
          <a:solidFill>
            <a:schemeClr val="accent3"/>
          </a:solidFill>
          <a:ln>
            <a:noFill/>
          </a:ln>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p:cNvSpPr>
            <a:spLocks noGrp="1"/>
          </p:cNvSpPr>
          <p:nvPr>
            <p:ph type="body" sz="quarter" idx="12"/>
          </p:nvPr>
        </p:nvSpPr>
        <p:spPr>
          <a:xfrm>
            <a:off x="8138382" y="2082614"/>
            <a:ext cx="3875483" cy="3586208"/>
          </a:xfrm>
          <a:solidFill>
            <a:schemeClr val="accent1"/>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 name="Group 6">
            <a:extLst>
              <a:ext uri="{FF2B5EF4-FFF2-40B4-BE49-F238E27FC236}">
                <a16:creationId xmlns:a16="http://schemas.microsoft.com/office/drawing/2014/main" id="{93C1D21A-13FA-4921-8587-2676E9000AD2}"/>
              </a:ext>
            </a:extLst>
          </p:cNvPr>
          <p:cNvGrpSpPr/>
          <p:nvPr userDrawn="1"/>
        </p:nvGrpSpPr>
        <p:grpSpPr>
          <a:xfrm>
            <a:off x="8748345" y="5922334"/>
            <a:ext cx="3378393" cy="899665"/>
            <a:chOff x="8748345" y="5922334"/>
            <a:chExt cx="3378393" cy="899665"/>
          </a:xfrm>
        </p:grpSpPr>
        <p:pic>
          <p:nvPicPr>
            <p:cNvPr id="9" name="Graphic 8">
              <a:extLst>
                <a:ext uri="{FF2B5EF4-FFF2-40B4-BE49-F238E27FC236}">
                  <a16:creationId xmlns:a16="http://schemas.microsoft.com/office/drawing/2014/main" id="{1B6611E8-3581-489B-99BB-A28D1070497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10" name="Graphic 9">
              <a:extLst>
                <a:ext uri="{FF2B5EF4-FFF2-40B4-BE49-F238E27FC236}">
                  <a16:creationId xmlns:a16="http://schemas.microsoft.com/office/drawing/2014/main" id="{863807A5-741F-4EF9-ADF0-D6CF1F16FCF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22734129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Sampl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4C3A-647A-4380-8F58-7DACBC37B8D6}"/>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E231ED1D-3304-42EE-8EF4-679A6BE4CBA5}"/>
              </a:ext>
            </a:extLst>
          </p:cNvPr>
          <p:cNvSpPr txBox="1"/>
          <p:nvPr userDrawn="1"/>
        </p:nvSpPr>
        <p:spPr>
          <a:xfrm>
            <a:off x="269240" y="1459523"/>
            <a:ext cx="11655840"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latin typeface="Consolas" panose="020B0609020204030204" pitchFamily="49" charset="0"/>
              </a:rPr>
              <a:t>Code Sample</a:t>
            </a:r>
          </a:p>
        </p:txBody>
      </p:sp>
      <p:grpSp>
        <p:nvGrpSpPr>
          <p:cNvPr id="4" name="Group 3">
            <a:extLst>
              <a:ext uri="{FF2B5EF4-FFF2-40B4-BE49-F238E27FC236}">
                <a16:creationId xmlns:a16="http://schemas.microsoft.com/office/drawing/2014/main" id="{BE68560B-FABA-46FC-9E46-CDAB6A110710}"/>
              </a:ext>
            </a:extLst>
          </p:cNvPr>
          <p:cNvGrpSpPr/>
          <p:nvPr userDrawn="1"/>
        </p:nvGrpSpPr>
        <p:grpSpPr>
          <a:xfrm>
            <a:off x="8748345" y="5922334"/>
            <a:ext cx="3378393" cy="899665"/>
            <a:chOff x="8748345" y="5922334"/>
            <a:chExt cx="3378393" cy="899665"/>
          </a:xfrm>
        </p:grpSpPr>
        <p:pic>
          <p:nvPicPr>
            <p:cNvPr id="5" name="Graphic 4">
              <a:extLst>
                <a:ext uri="{FF2B5EF4-FFF2-40B4-BE49-F238E27FC236}">
                  <a16:creationId xmlns:a16="http://schemas.microsoft.com/office/drawing/2014/main" id="{E1FEB46C-624E-4AAB-9EB9-FCE899FE263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6" name="Graphic 5">
              <a:extLst>
                <a:ext uri="{FF2B5EF4-FFF2-40B4-BE49-F238E27FC236}">
                  <a16:creationId xmlns:a16="http://schemas.microsoft.com/office/drawing/2014/main" id="{2CA957AC-BF71-4947-B985-BA3A07E7D5D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414964827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nnouncement">
    <p:bg>
      <p:bgPr>
        <a:solidFill>
          <a:schemeClr val="tx2"/>
        </a:solidFill>
        <a:effectLst/>
      </p:bgPr>
    </p:bg>
    <p:spTree>
      <p:nvGrpSpPr>
        <p:cNvPr id="1" name=""/>
        <p:cNvGrpSpPr/>
        <p:nvPr/>
      </p:nvGrpSpPr>
      <p:grpSpPr>
        <a:xfrm>
          <a:off x="0" y="0"/>
          <a:ext cx="0" cy="0"/>
          <a:chOff x="0" y="0"/>
          <a:chExt cx="0" cy="0"/>
        </a:xfrm>
      </p:grpSpPr>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 name="Graphic 1">
            <a:extLst>
              <a:ext uri="{FF2B5EF4-FFF2-40B4-BE49-F238E27FC236}">
                <a16:creationId xmlns:a16="http://schemas.microsoft.com/office/drawing/2014/main" id="{BB4BD62E-DE50-443B-986C-2AABE50DB88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grpSp>
        <p:nvGrpSpPr>
          <p:cNvPr id="10" name="Group 9">
            <a:extLst>
              <a:ext uri="{FF2B5EF4-FFF2-40B4-BE49-F238E27FC236}">
                <a16:creationId xmlns:a16="http://schemas.microsoft.com/office/drawing/2014/main" id="{8BD419A9-3976-4DF8-9145-60230B9FFB3C}"/>
              </a:ext>
            </a:extLst>
          </p:cNvPr>
          <p:cNvGrpSpPr/>
          <p:nvPr userDrawn="1"/>
        </p:nvGrpSpPr>
        <p:grpSpPr>
          <a:xfrm>
            <a:off x="8748345" y="5922334"/>
            <a:ext cx="3378393" cy="899665"/>
            <a:chOff x="8748345" y="5922334"/>
            <a:chExt cx="3378393" cy="899665"/>
          </a:xfrm>
        </p:grpSpPr>
        <p:pic>
          <p:nvPicPr>
            <p:cNvPr id="11" name="Graphic 10">
              <a:extLst>
                <a:ext uri="{FF2B5EF4-FFF2-40B4-BE49-F238E27FC236}">
                  <a16:creationId xmlns:a16="http://schemas.microsoft.com/office/drawing/2014/main" id="{141958B7-CE9C-4B67-A849-E0B8FF21C0CF}"/>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284787" y="5922334"/>
              <a:ext cx="841951" cy="899665"/>
            </a:xfrm>
            <a:prstGeom prst="rect">
              <a:avLst/>
            </a:prstGeom>
          </p:spPr>
        </p:pic>
        <p:pic>
          <p:nvPicPr>
            <p:cNvPr id="12" name="Graphic 11">
              <a:extLst>
                <a:ext uri="{FF2B5EF4-FFF2-40B4-BE49-F238E27FC236}">
                  <a16:creationId xmlns:a16="http://schemas.microsoft.com/office/drawing/2014/main" id="{D8E01EE3-1E92-417E-AC90-C15DFEF61D43}"/>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4089607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BACD64E-7B30-4BDF-ABF7-F803B1083F61}"/>
              </a:ext>
            </a:extLst>
          </p:cNvPr>
          <p:cNvGrpSpPr/>
          <p:nvPr userDrawn="1"/>
        </p:nvGrpSpPr>
        <p:grpSpPr>
          <a:xfrm>
            <a:off x="8748345" y="5922334"/>
            <a:ext cx="3378393" cy="899665"/>
            <a:chOff x="8748345" y="5922334"/>
            <a:chExt cx="3378393" cy="899665"/>
          </a:xfrm>
        </p:grpSpPr>
        <p:pic>
          <p:nvPicPr>
            <p:cNvPr id="3" name="Graphic 2">
              <a:extLst>
                <a:ext uri="{FF2B5EF4-FFF2-40B4-BE49-F238E27FC236}">
                  <a16:creationId xmlns:a16="http://schemas.microsoft.com/office/drawing/2014/main" id="{95DFAE61-01F8-4FDA-AD83-AEB7CFE0EAA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4" name="Graphic 3">
              <a:extLst>
                <a:ext uri="{FF2B5EF4-FFF2-40B4-BE49-F238E27FC236}">
                  <a16:creationId xmlns:a16="http://schemas.microsoft.com/office/drawing/2014/main" id="{9DC82A8E-25BA-42E9-A135-BF4F0C9994F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19263340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92C0DE0-809E-480D-A302-52199EA4E01D}"/>
              </a:ext>
            </a:extLst>
          </p:cNvPr>
          <p:cNvGrpSpPr/>
          <p:nvPr userDrawn="1"/>
        </p:nvGrpSpPr>
        <p:grpSpPr>
          <a:xfrm>
            <a:off x="8748345" y="5922334"/>
            <a:ext cx="3378393" cy="899665"/>
            <a:chOff x="8748345" y="5922334"/>
            <a:chExt cx="3378393" cy="899665"/>
          </a:xfrm>
        </p:grpSpPr>
        <p:pic>
          <p:nvPicPr>
            <p:cNvPr id="3" name="Graphic 2">
              <a:extLst>
                <a:ext uri="{FF2B5EF4-FFF2-40B4-BE49-F238E27FC236}">
                  <a16:creationId xmlns:a16="http://schemas.microsoft.com/office/drawing/2014/main" id="{8F8F7AFC-92D9-46BF-8A25-AD8402D00C3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4" name="Graphic 3">
              <a:extLst>
                <a:ext uri="{FF2B5EF4-FFF2-40B4-BE49-F238E27FC236}">
                  <a16:creationId xmlns:a16="http://schemas.microsoft.com/office/drawing/2014/main" id="{0C0E3486-C341-499D-90C0-6A68CEE94F0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57041002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003B55"/>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16000" y="928567"/>
            <a:ext cx="7195600" cy="1546400"/>
          </a:xfrm>
          <a:prstGeom prst="rect">
            <a:avLst/>
          </a:prstGeom>
        </p:spPr>
        <p:txBody>
          <a:bodyPr spcFirstLastPara="1" wrap="square" lIns="91425" tIns="91425" rIns="91425" bIns="91425" anchor="t" anchorCtr="0"/>
          <a:lstStyle>
            <a:lvl1pPr lvl="0">
              <a:spcBef>
                <a:spcPts val="0"/>
              </a:spcBef>
              <a:spcAft>
                <a:spcPts val="0"/>
              </a:spcAft>
              <a:buClr>
                <a:srgbClr val="80BFB7"/>
              </a:buClr>
              <a:buSzPts val="6000"/>
              <a:buNone/>
              <a:defRPr sz="8000">
                <a:solidFill>
                  <a:srgbClr val="80BFB7"/>
                </a:solidFill>
              </a:defRPr>
            </a:lvl1pPr>
            <a:lvl2pPr lvl="1">
              <a:spcBef>
                <a:spcPts val="0"/>
              </a:spcBef>
              <a:spcAft>
                <a:spcPts val="0"/>
              </a:spcAft>
              <a:buClr>
                <a:srgbClr val="80BFB7"/>
              </a:buClr>
              <a:buSzPts val="6000"/>
              <a:buNone/>
              <a:defRPr sz="8000">
                <a:solidFill>
                  <a:srgbClr val="80BFB7"/>
                </a:solidFill>
              </a:defRPr>
            </a:lvl2pPr>
            <a:lvl3pPr lvl="2">
              <a:spcBef>
                <a:spcPts val="0"/>
              </a:spcBef>
              <a:spcAft>
                <a:spcPts val="0"/>
              </a:spcAft>
              <a:buClr>
                <a:srgbClr val="80BFB7"/>
              </a:buClr>
              <a:buSzPts val="6000"/>
              <a:buNone/>
              <a:defRPr sz="8000">
                <a:solidFill>
                  <a:srgbClr val="80BFB7"/>
                </a:solidFill>
              </a:defRPr>
            </a:lvl3pPr>
            <a:lvl4pPr lvl="3">
              <a:spcBef>
                <a:spcPts val="0"/>
              </a:spcBef>
              <a:spcAft>
                <a:spcPts val="0"/>
              </a:spcAft>
              <a:buClr>
                <a:srgbClr val="80BFB7"/>
              </a:buClr>
              <a:buSzPts val="6000"/>
              <a:buNone/>
              <a:defRPr sz="8000">
                <a:solidFill>
                  <a:srgbClr val="80BFB7"/>
                </a:solidFill>
              </a:defRPr>
            </a:lvl4pPr>
            <a:lvl5pPr lvl="4">
              <a:spcBef>
                <a:spcPts val="0"/>
              </a:spcBef>
              <a:spcAft>
                <a:spcPts val="0"/>
              </a:spcAft>
              <a:buClr>
                <a:srgbClr val="80BFB7"/>
              </a:buClr>
              <a:buSzPts val="6000"/>
              <a:buNone/>
              <a:defRPr sz="8000">
                <a:solidFill>
                  <a:srgbClr val="80BFB7"/>
                </a:solidFill>
              </a:defRPr>
            </a:lvl5pPr>
            <a:lvl6pPr lvl="5">
              <a:spcBef>
                <a:spcPts val="0"/>
              </a:spcBef>
              <a:spcAft>
                <a:spcPts val="0"/>
              </a:spcAft>
              <a:buClr>
                <a:srgbClr val="80BFB7"/>
              </a:buClr>
              <a:buSzPts val="6000"/>
              <a:buNone/>
              <a:defRPr sz="8000">
                <a:solidFill>
                  <a:srgbClr val="80BFB7"/>
                </a:solidFill>
              </a:defRPr>
            </a:lvl6pPr>
            <a:lvl7pPr lvl="6">
              <a:spcBef>
                <a:spcPts val="0"/>
              </a:spcBef>
              <a:spcAft>
                <a:spcPts val="0"/>
              </a:spcAft>
              <a:buClr>
                <a:srgbClr val="80BFB7"/>
              </a:buClr>
              <a:buSzPts val="6000"/>
              <a:buNone/>
              <a:defRPr sz="8000">
                <a:solidFill>
                  <a:srgbClr val="80BFB7"/>
                </a:solidFill>
              </a:defRPr>
            </a:lvl7pPr>
            <a:lvl8pPr lvl="7">
              <a:spcBef>
                <a:spcPts val="0"/>
              </a:spcBef>
              <a:spcAft>
                <a:spcPts val="0"/>
              </a:spcAft>
              <a:buClr>
                <a:srgbClr val="80BFB7"/>
              </a:buClr>
              <a:buSzPts val="6000"/>
              <a:buNone/>
              <a:defRPr sz="8000">
                <a:solidFill>
                  <a:srgbClr val="80BFB7"/>
                </a:solidFill>
              </a:defRPr>
            </a:lvl8pPr>
            <a:lvl9pPr lvl="8">
              <a:spcBef>
                <a:spcPts val="0"/>
              </a:spcBef>
              <a:spcAft>
                <a:spcPts val="0"/>
              </a:spcAft>
              <a:buClr>
                <a:srgbClr val="80BFB7"/>
              </a:buClr>
              <a:buSzPts val="6000"/>
              <a:buNone/>
              <a:defRPr sz="8000">
                <a:solidFill>
                  <a:srgbClr val="80BFB7"/>
                </a:solidFill>
              </a:defRPr>
            </a:lvl9pPr>
          </a:lstStyle>
          <a:p>
            <a:endParaRPr/>
          </a:p>
        </p:txBody>
      </p:sp>
      <p:grpSp>
        <p:nvGrpSpPr>
          <p:cNvPr id="11" name="Google Shape;11;p2"/>
          <p:cNvGrpSpPr/>
          <p:nvPr/>
        </p:nvGrpSpPr>
        <p:grpSpPr>
          <a:xfrm rot="10800000">
            <a:off x="11607156" y="38264"/>
            <a:ext cx="546843" cy="6781736"/>
            <a:chOff x="836200" y="238125"/>
            <a:chExt cx="422425" cy="5238750"/>
          </a:xfrm>
        </p:grpSpPr>
        <p:sp>
          <p:nvSpPr>
            <p:cNvPr id="12" name="Google Shape;12;p2"/>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 name="Google Shape;13;p2"/>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 name="Google Shape;14;p2"/>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 name="Google Shape;15;p2"/>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 name="Google Shape;16;p2"/>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 name="Google Shape;17;p2"/>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 name="Google Shape;18;p2"/>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19;p2"/>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2"/>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2"/>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22;p2"/>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2"/>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2"/>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 name="Google Shape;25;p2"/>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2"/>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2"/>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2"/>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2"/>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2"/>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 name="Google Shape;31;p2"/>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 name="Google Shape;32;p2"/>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 name="Google Shape;33;p2"/>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 name="Google Shape;34;p2"/>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 name="Google Shape;35;p2"/>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 name="Google Shape;36;p2"/>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2"/>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 name="Google Shape;38;p2"/>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 name="Google Shape;39;p2"/>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 name="Google Shape;40;p2"/>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 name="Google Shape;41;p2"/>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 name="Google Shape;42;p2"/>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 name="Google Shape;43;p2"/>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2"/>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2"/>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2"/>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 name="Google Shape;47;p2"/>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2"/>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 name="Google Shape;49;p2"/>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 name="Google Shape;50;p2"/>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 name="Google Shape;51;p2"/>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 name="Google Shape;52;p2"/>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 name="Google Shape;53;p2"/>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 name="Google Shape;54;p2"/>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 name="Google Shape;55;p2"/>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 name="Google Shape;56;p2"/>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 name="Google Shape;57;p2"/>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2"/>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2"/>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 name="Google Shape;60;p2"/>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 name="Google Shape;61;p2"/>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 name="Google Shape;62;p2"/>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 name="Google Shape;63;p2"/>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 name="Google Shape;64;p2"/>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2"/>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2"/>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2"/>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2"/>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 name="Google Shape;69;p2"/>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 name="Google Shape;70;p2"/>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 name="Google Shape;71;p2"/>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 name="Google Shape;72;p2"/>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 name="Google Shape;73;p2"/>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 name="Google Shape;74;p2"/>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2"/>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 name="Google Shape;76;p2"/>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 name="Google Shape;77;p2"/>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 name="Google Shape;78;p2"/>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2"/>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 name="Google Shape;80;p2"/>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 name="Google Shape;81;p2"/>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 name="Google Shape;82;p2"/>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 name="Google Shape;83;p2"/>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 name="Google Shape;84;p2"/>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 name="Google Shape;85;p2"/>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2"/>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 name="Google Shape;87;p2"/>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 name="Google Shape;88;p2"/>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 name="Google Shape;89;p2"/>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 name="Google Shape;90;p2"/>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 name="Google Shape;91;p2"/>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2" name="Google Shape;92;p2"/>
          <p:cNvGrpSpPr/>
          <p:nvPr/>
        </p:nvGrpSpPr>
        <p:grpSpPr>
          <a:xfrm rot="10800000">
            <a:off x="8879380" y="38264"/>
            <a:ext cx="3079792" cy="6781736"/>
            <a:chOff x="986700" y="238125"/>
            <a:chExt cx="2379075" cy="5238750"/>
          </a:xfrm>
        </p:grpSpPr>
        <p:sp>
          <p:nvSpPr>
            <p:cNvPr id="93" name="Google Shape;93;p2"/>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2"/>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 name="Google Shape;95;p2"/>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 name="Google Shape;96;p2"/>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2"/>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2"/>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 name="Google Shape;99;p2"/>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 name="Google Shape;100;p2"/>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 name="Google Shape;101;p2"/>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 name="Google Shape;102;p2"/>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 name="Google Shape;103;p2"/>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 name="Google Shape;104;p2"/>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 name="Google Shape;105;p2"/>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2"/>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2"/>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2"/>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 name="Google Shape;109;p2"/>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 name="Google Shape;110;p2"/>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2"/>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 name="Google Shape;112;p2"/>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 name="Google Shape;113;p2"/>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2"/>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2"/>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 name="Google Shape;116;p2"/>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 name="Google Shape;117;p2"/>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 name="Google Shape;118;p2"/>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 name="Google Shape;119;p2"/>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 name="Google Shape;120;p2"/>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2"/>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2"/>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 name="Google Shape;123;p2"/>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2"/>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 name="Google Shape;125;p2"/>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 name="Google Shape;126;p2"/>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 name="Google Shape;127;p2"/>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2"/>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2"/>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 name="Google Shape;130;p2"/>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 name="Google Shape;131;p2"/>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 name="Google Shape;132;p2"/>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 name="Google Shape;133;p2"/>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2"/>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 name="Google Shape;135;p2"/>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 name="Google Shape;136;p2"/>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 name="Google Shape;137;p2"/>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2"/>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2"/>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2"/>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 name="Google Shape;141;p2"/>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 name="Google Shape;142;p2"/>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 name="Google Shape;143;p2"/>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 name="Google Shape;144;p2"/>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 name="Google Shape;145;p2"/>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 name="Google Shape;146;p2"/>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 name="Google Shape;147;p2"/>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 name="Google Shape;148;p2"/>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 name="Google Shape;149;p2"/>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 name="Google Shape;150;p2"/>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 name="Google Shape;151;p2"/>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 name="Google Shape;152;p2"/>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 name="Google Shape;153;p2"/>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 name="Google Shape;154;p2"/>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 name="Google Shape;155;p2"/>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 name="Google Shape;156;p2"/>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 name="Google Shape;157;p2"/>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 name="Google Shape;158;p2"/>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 name="Google Shape;159;p2"/>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2"/>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 name="Google Shape;161;p2"/>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 name="Google Shape;162;p2"/>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2"/>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2"/>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2"/>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 name="Google Shape;166;p2"/>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2"/>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2"/>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 name="Google Shape;169;p2"/>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2"/>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2"/>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 name="Google Shape;172;p2"/>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 name="Google Shape;173;p2"/>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2"/>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 name="Google Shape;175;p2"/>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 name="Google Shape;176;p2"/>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 name="Google Shape;177;p2"/>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2"/>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 name="Google Shape;179;p2"/>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 name="Google Shape;180;p2"/>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 name="Google Shape;181;p2"/>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 name="Google Shape;182;p2"/>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 name="Google Shape;183;p2"/>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 name="Google Shape;184;p2"/>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 name="Google Shape;185;p2"/>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2"/>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2"/>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2"/>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2"/>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2"/>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 name="Google Shape;191;p2"/>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 name="Google Shape;192;p2"/>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3" name="Google Shape;193;p2"/>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4" name="Google Shape;194;p2"/>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 name="Google Shape;195;p2"/>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 name="Google Shape;196;p2"/>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 name="Google Shape;197;p2"/>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8" name="Google Shape;198;p2"/>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 name="Google Shape;199;p2"/>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 name="Google Shape;200;p2"/>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1" name="Google Shape;201;p2"/>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 name="Google Shape;202;p2"/>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 name="Google Shape;203;p2"/>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 name="Google Shape;204;p2"/>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2"/>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 name="Google Shape;206;p2"/>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 name="Google Shape;207;p2"/>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2"/>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 name="Google Shape;209;p2"/>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 name="Google Shape;210;p2"/>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1" name="Google Shape;211;p2"/>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2" name="Google Shape;212;p2"/>
          <p:cNvGrpSpPr/>
          <p:nvPr/>
        </p:nvGrpSpPr>
        <p:grpSpPr>
          <a:xfrm rot="10800000">
            <a:off x="8489725" y="38264"/>
            <a:ext cx="2690072" cy="6781736"/>
            <a:chOff x="1588750" y="238125"/>
            <a:chExt cx="2078025" cy="5238750"/>
          </a:xfrm>
        </p:grpSpPr>
        <p:sp>
          <p:nvSpPr>
            <p:cNvPr id="213" name="Google Shape;213;p2"/>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4" name="Google Shape;214;p2"/>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 name="Google Shape;215;p2"/>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 name="Google Shape;216;p2"/>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7" name="Google Shape;217;p2"/>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 name="Google Shape;218;p2"/>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 name="Google Shape;219;p2"/>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0" name="Google Shape;220;p2"/>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 name="Google Shape;221;p2"/>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 name="Google Shape;222;p2"/>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 name="Google Shape;223;p2"/>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 name="Google Shape;224;p2"/>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 name="Google Shape;225;p2"/>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 name="Google Shape;226;p2"/>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7" name="Google Shape;227;p2"/>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 name="Google Shape;228;p2"/>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2"/>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2"/>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2"/>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 name="Google Shape;232;p2"/>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 name="Google Shape;233;p2"/>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4" name="Google Shape;234;p2"/>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 name="Google Shape;235;p2"/>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 name="Google Shape;236;p2"/>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 name="Google Shape;237;p2"/>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 name="Google Shape;238;p2"/>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 name="Google Shape;239;p2"/>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 name="Google Shape;240;p2"/>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 name="Google Shape;241;p2"/>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 name="Google Shape;242;p2"/>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 name="Google Shape;243;p2"/>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 name="Google Shape;244;p2"/>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 name="Google Shape;245;p2"/>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 name="Google Shape;246;p2"/>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 name="Google Shape;247;p2"/>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 name="Google Shape;248;p2"/>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 name="Google Shape;249;p2"/>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 name="Google Shape;250;p2"/>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 name="Google Shape;251;p2"/>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 name="Google Shape;252;p2"/>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 name="Google Shape;253;p2"/>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 name="Google Shape;254;p2"/>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2"/>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 name="Google Shape;256;p2"/>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 name="Google Shape;257;p2"/>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 name="Google Shape;258;p2"/>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2"/>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 name="Google Shape;260;p2"/>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 name="Google Shape;261;p2"/>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 name="Google Shape;262;p2"/>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 name="Google Shape;263;p2"/>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 name="Google Shape;264;p2"/>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 name="Google Shape;265;p2"/>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 name="Google Shape;266;p2"/>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 name="Google Shape;267;p2"/>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8" name="Google Shape;268;p2"/>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9" name="Google Shape;269;p2"/>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0" name="Google Shape;270;p2"/>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1" name="Google Shape;271;p2"/>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2" name="Google Shape;272;p2"/>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2"/>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2"/>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2"/>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2"/>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7" name="Google Shape;277;p2"/>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2"/>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2"/>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0" name="Google Shape;280;p2"/>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1" name="Google Shape;281;p2"/>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2" name="Google Shape;282;p2"/>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3" name="Google Shape;283;p2"/>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4" name="Google Shape;284;p2"/>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5" name="Google Shape;285;p2"/>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6" name="Google Shape;286;p2"/>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7" name="Google Shape;287;p2"/>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8" name="Google Shape;288;p2"/>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9" name="Google Shape;289;p2"/>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0" name="Google Shape;290;p2"/>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1" name="Google Shape;291;p2"/>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2" name="Google Shape;292;p2"/>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3" name="Google Shape;293;p2"/>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4" name="Google Shape;294;p2"/>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 name="Google Shape;295;p2"/>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2"/>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 name="Google Shape;297;p2"/>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 name="Google Shape;298;p2"/>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 name="Google Shape;299;p2"/>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2"/>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 name="Google Shape;301;p2"/>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 name="Google Shape;302;p2"/>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 name="Google Shape;303;p2"/>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 name="Google Shape;304;p2"/>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 name="Google Shape;305;p2"/>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 name="Google Shape;306;p2"/>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 name="Google Shape;307;p2"/>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 name="Google Shape;308;p2"/>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 name="Google Shape;309;p2"/>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 name="Google Shape;310;p2"/>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 name="Google Shape;311;p2"/>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 name="Google Shape;312;p2"/>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 name="Google Shape;313;p2"/>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 name="Google Shape;314;p2"/>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 name="Google Shape;315;p2"/>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 name="Google Shape;316;p2"/>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 name="Google Shape;317;p2"/>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 name="Google Shape;318;p2"/>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 name="Google Shape;319;p2"/>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 name="Google Shape;320;p2"/>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 name="Google Shape;321;p2"/>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 name="Google Shape;322;p2"/>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 name="Google Shape;323;p2"/>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 name="Google Shape;324;p2"/>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 name="Google Shape;325;p2"/>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 name="Google Shape;326;p2"/>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 name="Google Shape;327;p2"/>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 name="Google Shape;328;p2"/>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 name="Google Shape;329;p2"/>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 name="Google Shape;330;p2"/>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 name="Google Shape;331;p2"/>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 name="Google Shape;332;p2"/>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 name="Google Shape;333;p2"/>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 name="Google Shape;334;p2"/>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 name="Google Shape;335;p2"/>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 name="Google Shape;336;p2"/>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 name="Google Shape;337;p2"/>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 name="Google Shape;338;p2"/>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 name="Google Shape;339;p2"/>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 name="Google Shape;340;p2"/>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 name="Google Shape;341;p2"/>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 name="Google Shape;342;p2"/>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 name="Google Shape;343;p2"/>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 name="Google Shape;344;p2"/>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 name="Google Shape;345;p2"/>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 name="Google Shape;346;p2"/>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 name="Google Shape;347;p2"/>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 name="Google Shape;348;p2"/>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 name="Google Shape;349;p2"/>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 name="Google Shape;350;p2"/>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 name="Google Shape;351;p2"/>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 name="Google Shape;352;p2"/>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 name="Google Shape;353;p2"/>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 name="Google Shape;354;p2"/>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 name="Google Shape;355;p2"/>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 name="Google Shape;356;p2"/>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 name="Google Shape;357;p2"/>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 name="Google Shape;358;p2"/>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 name="Google Shape;359;p2"/>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 name="Google Shape;360;p2"/>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 name="Google Shape;361;p2"/>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 name="Google Shape;362;p2"/>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 name="Google Shape;363;p2"/>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 name="Google Shape;364;p2"/>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 name="Google Shape;365;p2"/>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 name="Google Shape;366;p2"/>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 name="Google Shape;367;p2"/>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 name="Google Shape;368;p2"/>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 name="Google Shape;369;p2"/>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 name="Google Shape;370;p2"/>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 name="Google Shape;371;p2"/>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 name="Google Shape;372;p2"/>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 name="Google Shape;373;p2"/>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 name="Google Shape;374;p2"/>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 name="Google Shape;375;p2"/>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 name="Google Shape;376;p2"/>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 name="Google Shape;377;p2"/>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 name="Google Shape;378;p2"/>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2"/>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 name="Google Shape;380;p2"/>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 name="Google Shape;381;p2"/>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 name="Google Shape;382;p2"/>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3" name="Google Shape;383;p2"/>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4" name="Google Shape;384;p2"/>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5" name="Google Shape;385;p2"/>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6" name="Google Shape;386;p2"/>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7" name="Google Shape;387;p2"/>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8" name="Google Shape;388;p2"/>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9" name="Google Shape;389;p2"/>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0" name="Google Shape;390;p2"/>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1" name="Google Shape;391;p2"/>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2" name="Google Shape;392;p2"/>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3" name="Google Shape;393;p2"/>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4" name="Google Shape;394;p2"/>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2"/>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6" name="Google Shape;396;p2"/>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7" name="Google Shape;397;p2"/>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2"/>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9" name="Google Shape;399;p2"/>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0" name="Google Shape;400;p2"/>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1" name="Google Shape;401;p2"/>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2" name="Google Shape;402;p2"/>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2"/>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2"/>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5" name="Google Shape;405;p2"/>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6" name="Google Shape;406;p2"/>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7" name="Google Shape;407;p2"/>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8" name="Google Shape;408;p2"/>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9" name="Google Shape;409;p2"/>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0" name="Google Shape;410;p2"/>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1" name="Google Shape;411;p2"/>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2" name="Google Shape;412;p2"/>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3" name="Google Shape;413;p2"/>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4" name="Google Shape;414;p2"/>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5" name="Google Shape;415;p2"/>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6" name="Google Shape;416;p2"/>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7" name="Google Shape;417;p2"/>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8" name="Google Shape;418;p2"/>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9" name="Google Shape;419;p2"/>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0" name="Google Shape;420;p2"/>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1" name="Google Shape;421;p2"/>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22" name="Google Shape;422;p2"/>
          <p:cNvGrpSpPr/>
          <p:nvPr/>
        </p:nvGrpSpPr>
        <p:grpSpPr>
          <a:xfrm rot="10800000">
            <a:off x="8489725" y="38264"/>
            <a:ext cx="3079760" cy="6781736"/>
            <a:chOff x="1287725" y="238125"/>
            <a:chExt cx="2379050" cy="5238750"/>
          </a:xfrm>
        </p:grpSpPr>
        <p:sp>
          <p:nvSpPr>
            <p:cNvPr id="423" name="Google Shape;423;p2"/>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4" name="Google Shape;424;p2"/>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5" name="Google Shape;425;p2"/>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6" name="Google Shape;426;p2"/>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7" name="Google Shape;427;p2"/>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8" name="Google Shape;428;p2"/>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9" name="Google Shape;429;p2"/>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0" name="Google Shape;430;p2"/>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1" name="Google Shape;431;p2"/>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2" name="Google Shape;432;p2"/>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3" name="Google Shape;433;p2"/>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4" name="Google Shape;434;p2"/>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5" name="Google Shape;435;p2"/>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6" name="Google Shape;436;p2"/>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7" name="Google Shape;437;p2"/>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8" name="Google Shape;438;p2"/>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9" name="Google Shape;439;p2"/>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0" name="Google Shape;440;p2"/>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1" name="Google Shape;441;p2"/>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2" name="Google Shape;442;p2"/>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3" name="Google Shape;443;p2"/>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4" name="Google Shape;444;p2"/>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5" name="Google Shape;445;p2"/>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6" name="Google Shape;446;p2"/>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7" name="Google Shape;447;p2"/>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8" name="Google Shape;448;p2"/>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9" name="Google Shape;449;p2"/>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0" name="Google Shape;450;p2"/>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1" name="Google Shape;451;p2"/>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2" name="Google Shape;452;p2"/>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3" name="Google Shape;453;p2"/>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4" name="Google Shape;454;p2"/>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5" name="Google Shape;455;p2"/>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6" name="Google Shape;456;p2"/>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7" name="Google Shape;457;p2"/>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8" name="Google Shape;458;p2"/>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9" name="Google Shape;459;p2"/>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0" name="Google Shape;460;p2"/>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1" name="Google Shape;461;p2"/>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2" name="Google Shape;462;p2"/>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3" name="Google Shape;463;p2"/>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4" name="Google Shape;464;p2"/>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5" name="Google Shape;465;p2"/>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6" name="Google Shape;466;p2"/>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7" name="Google Shape;467;p2"/>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8" name="Google Shape;468;p2"/>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9" name="Google Shape;469;p2"/>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0" name="Google Shape;470;p2"/>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1" name="Google Shape;471;p2"/>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2" name="Google Shape;472;p2"/>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3" name="Google Shape;473;p2"/>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4" name="Google Shape;474;p2"/>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5" name="Google Shape;475;p2"/>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6" name="Google Shape;476;p2"/>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7" name="Google Shape;477;p2"/>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8" name="Google Shape;478;p2"/>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9" name="Google Shape;479;p2"/>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0" name="Google Shape;480;p2"/>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1" name="Google Shape;481;p2"/>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2" name="Google Shape;482;p2"/>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3" name="Google Shape;483;p2"/>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4" name="Google Shape;484;p2"/>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5" name="Google Shape;485;p2"/>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6" name="Google Shape;486;p2"/>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7" name="Google Shape;487;p2"/>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8" name="Google Shape;488;p2"/>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9" name="Google Shape;489;p2"/>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0" name="Google Shape;490;p2"/>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1" name="Google Shape;491;p2"/>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2" name="Google Shape;492;p2"/>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3" name="Google Shape;493;p2"/>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4" name="Google Shape;494;p2"/>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5" name="Google Shape;495;p2"/>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6" name="Google Shape;496;p2"/>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7" name="Google Shape;497;p2"/>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8" name="Google Shape;498;p2"/>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9" name="Google Shape;499;p2"/>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0" name="Google Shape;500;p2"/>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1" name="Google Shape;501;p2"/>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2" name="Google Shape;502;p2"/>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3" name="Google Shape;503;p2"/>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4" name="Google Shape;504;p2"/>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5" name="Google Shape;505;p2"/>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6" name="Google Shape;506;p2"/>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7" name="Google Shape;507;p2"/>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8" name="Google Shape;508;p2"/>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9" name="Google Shape;509;p2"/>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0" name="Google Shape;510;p2"/>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1" name="Google Shape;511;p2"/>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2" name="Google Shape;512;p2"/>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3" name="Google Shape;513;p2"/>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4" name="Google Shape;514;p2"/>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5" name="Google Shape;515;p2"/>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6" name="Google Shape;516;p2"/>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7" name="Google Shape;517;p2"/>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8" name="Google Shape;518;p2"/>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9" name="Google Shape;519;p2"/>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0" name="Google Shape;520;p2"/>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1" name="Google Shape;521;p2"/>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2" name="Google Shape;522;p2"/>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3" name="Google Shape;523;p2"/>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4" name="Google Shape;524;p2"/>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5" name="Google Shape;525;p2"/>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4483113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54"/>
        <p:cNvGrpSpPr/>
        <p:nvPr/>
      </p:nvGrpSpPr>
      <p:grpSpPr>
        <a:xfrm>
          <a:off x="0" y="0"/>
          <a:ext cx="0" cy="0"/>
          <a:chOff x="0" y="0"/>
          <a:chExt cx="0" cy="0"/>
        </a:xfrm>
      </p:grpSpPr>
      <p:grpSp>
        <p:nvGrpSpPr>
          <p:cNvPr id="2955" name="Google Shape;2955;p10"/>
          <p:cNvGrpSpPr/>
          <p:nvPr/>
        </p:nvGrpSpPr>
        <p:grpSpPr>
          <a:xfrm rot="10800000">
            <a:off x="11801983" y="38276"/>
            <a:ext cx="352016" cy="6781736"/>
            <a:chOff x="5307800" y="238125"/>
            <a:chExt cx="271925" cy="5238750"/>
          </a:xfrm>
        </p:grpSpPr>
        <p:sp>
          <p:nvSpPr>
            <p:cNvPr id="2956" name="Google Shape;2956;p10"/>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7" name="Google Shape;2957;p10"/>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8" name="Google Shape;2958;p10"/>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9" name="Google Shape;2959;p10"/>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0" name="Google Shape;2960;p10"/>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1" name="Google Shape;2961;p10"/>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2" name="Google Shape;2962;p10"/>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3" name="Google Shape;2963;p10"/>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4" name="Google Shape;2964;p10"/>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5" name="Google Shape;2965;p10"/>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6" name="Google Shape;2966;p10"/>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7" name="Google Shape;2967;p10"/>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8" name="Google Shape;2968;p10"/>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9" name="Google Shape;2969;p10"/>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0" name="Google Shape;2970;p10"/>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1" name="Google Shape;2971;p10"/>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2" name="Google Shape;2972;p10"/>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3" name="Google Shape;2973;p10"/>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4" name="Google Shape;2974;p10"/>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5" name="Google Shape;2975;p10"/>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6" name="Google Shape;2976;p10"/>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7" name="Google Shape;2977;p10"/>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8" name="Google Shape;2978;p10"/>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9" name="Google Shape;2979;p10"/>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0" name="Google Shape;2980;p10"/>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1" name="Google Shape;2981;p10"/>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2" name="Google Shape;2982;p10"/>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3" name="Google Shape;2983;p10"/>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4" name="Google Shape;2984;p10"/>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5" name="Google Shape;2985;p10"/>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6" name="Google Shape;2986;p10"/>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7" name="Google Shape;2987;p10"/>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8" name="Google Shape;2988;p10"/>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9" name="Google Shape;2989;p10"/>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0" name="Google Shape;2990;p10"/>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1" name="Google Shape;2991;p10"/>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2" name="Google Shape;2992;p10"/>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3" name="Google Shape;2993;p10"/>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4" name="Google Shape;2994;p10"/>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5" name="Google Shape;2995;p10"/>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6" name="Google Shape;2996;p10"/>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7" name="Google Shape;2997;p10"/>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8" name="Google Shape;2998;p10"/>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9" name="Google Shape;2999;p10"/>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0" name="Google Shape;3000;p10"/>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1" name="Google Shape;3001;p10"/>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2" name="Google Shape;3002;p10"/>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3" name="Google Shape;3003;p10"/>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4" name="Google Shape;3004;p10"/>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5" name="Google Shape;3005;p10"/>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6" name="Google Shape;3006;p10"/>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7" name="Google Shape;3007;p10"/>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8" name="Google Shape;3008;p10"/>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9" name="Google Shape;3009;p10"/>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0" name="Google Shape;3010;p10"/>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1" name="Google Shape;3011;p10"/>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2" name="Google Shape;3012;p10"/>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013" name="Google Shape;3013;p10"/>
          <p:cNvGrpSpPr/>
          <p:nvPr/>
        </p:nvGrpSpPr>
        <p:grpSpPr>
          <a:xfrm rot="10800000">
            <a:off x="10438095" y="38276"/>
            <a:ext cx="1521044" cy="6781736"/>
            <a:chOff x="5458325" y="238125"/>
            <a:chExt cx="1174975" cy="5238750"/>
          </a:xfrm>
        </p:grpSpPr>
        <p:sp>
          <p:nvSpPr>
            <p:cNvPr id="3014" name="Google Shape;3014;p10"/>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5" name="Google Shape;3015;p10"/>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6" name="Google Shape;3016;p10"/>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7" name="Google Shape;3017;p10"/>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8" name="Google Shape;3018;p10"/>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9" name="Google Shape;3019;p10"/>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0" name="Google Shape;3020;p10"/>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1" name="Google Shape;3021;p10"/>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2" name="Google Shape;3022;p10"/>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3" name="Google Shape;3023;p10"/>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4" name="Google Shape;3024;p10"/>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5" name="Google Shape;3025;p10"/>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6" name="Google Shape;3026;p10"/>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7" name="Google Shape;3027;p10"/>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8" name="Google Shape;3028;p10"/>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9" name="Google Shape;3029;p10"/>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0" name="Google Shape;3030;p10"/>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1" name="Google Shape;3031;p10"/>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2" name="Google Shape;3032;p10"/>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3" name="Google Shape;3033;p10"/>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4" name="Google Shape;3034;p10"/>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5" name="Google Shape;3035;p10"/>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6" name="Google Shape;3036;p10"/>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7" name="Google Shape;3037;p10"/>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8" name="Google Shape;3038;p10"/>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9" name="Google Shape;3039;p10"/>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0" name="Google Shape;3040;p10"/>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1" name="Google Shape;3041;p10"/>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2" name="Google Shape;3042;p10"/>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3" name="Google Shape;3043;p10"/>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4" name="Google Shape;3044;p10"/>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5" name="Google Shape;3045;p10"/>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6" name="Google Shape;3046;p10"/>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7" name="Google Shape;3047;p10"/>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8" name="Google Shape;3048;p10"/>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9" name="Google Shape;3049;p10"/>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0" name="Google Shape;3050;p10"/>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1" name="Google Shape;3051;p10"/>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2" name="Google Shape;3052;p10"/>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3" name="Google Shape;3053;p10"/>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4" name="Google Shape;3054;p10"/>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5" name="Google Shape;3055;p10"/>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6" name="Google Shape;3056;p10"/>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7" name="Google Shape;3057;p10"/>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8" name="Google Shape;3058;p10"/>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9" name="Google Shape;3059;p10"/>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0" name="Google Shape;3060;p10"/>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1" name="Google Shape;3061;p10"/>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2" name="Google Shape;3062;p10"/>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3" name="Google Shape;3063;p10"/>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4" name="Google Shape;3064;p10"/>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5" name="Google Shape;3065;p10"/>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6" name="Google Shape;3066;p10"/>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7" name="Google Shape;3067;p10"/>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8" name="Google Shape;3068;p10"/>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9" name="Google Shape;3069;p10"/>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0" name="Google Shape;3070;p10"/>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1" name="Google Shape;3071;p10"/>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2" name="Google Shape;3072;p10"/>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3" name="Google Shape;3073;p10"/>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4" name="Google Shape;3074;p10"/>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5" name="Google Shape;3075;p10"/>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076" name="Google Shape;3076;p10"/>
          <p:cNvGrpSpPr/>
          <p:nvPr/>
        </p:nvGrpSpPr>
        <p:grpSpPr>
          <a:xfrm rot="10800000">
            <a:off x="10243269" y="38276"/>
            <a:ext cx="1326185" cy="6586909"/>
            <a:chOff x="5759350" y="388625"/>
            <a:chExt cx="1024450" cy="5088250"/>
          </a:xfrm>
        </p:grpSpPr>
        <p:sp>
          <p:nvSpPr>
            <p:cNvPr id="3077" name="Google Shape;3077;p10"/>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8" name="Google Shape;3078;p10"/>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9" name="Google Shape;3079;p10"/>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0" name="Google Shape;3080;p10"/>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1" name="Google Shape;3081;p10"/>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2" name="Google Shape;3082;p10"/>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3" name="Google Shape;3083;p10"/>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4" name="Google Shape;3084;p10"/>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5" name="Google Shape;3085;p10"/>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6" name="Google Shape;3086;p10"/>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7" name="Google Shape;3087;p10"/>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8" name="Google Shape;3088;p10"/>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9" name="Google Shape;3089;p10"/>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0" name="Google Shape;3090;p10"/>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1" name="Google Shape;3091;p10"/>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2" name="Google Shape;3092;p10"/>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3" name="Google Shape;3093;p10"/>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4" name="Google Shape;3094;p10"/>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5" name="Google Shape;3095;p10"/>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6" name="Google Shape;3096;p10"/>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7" name="Google Shape;3097;p10"/>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8" name="Google Shape;3098;p10"/>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9" name="Google Shape;3099;p10"/>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0" name="Google Shape;3100;p10"/>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1" name="Google Shape;3101;p10"/>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2" name="Google Shape;3102;p10"/>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3" name="Google Shape;3103;p10"/>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4" name="Google Shape;3104;p10"/>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5" name="Google Shape;3105;p10"/>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6" name="Google Shape;3106;p10"/>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7" name="Google Shape;3107;p10"/>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8" name="Google Shape;3108;p10"/>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9" name="Google Shape;3109;p10"/>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0" name="Google Shape;3110;p10"/>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1" name="Google Shape;3111;p10"/>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2" name="Google Shape;3112;p10"/>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3" name="Google Shape;3113;p10"/>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4" name="Google Shape;3114;p10"/>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5" name="Google Shape;3115;p10"/>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6" name="Google Shape;3116;p10"/>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7" name="Google Shape;3117;p10"/>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8" name="Google Shape;3118;p10"/>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9" name="Google Shape;3119;p10"/>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0" name="Google Shape;3120;p10"/>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1" name="Google Shape;3121;p10"/>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2" name="Google Shape;3122;p10"/>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3" name="Google Shape;3123;p10"/>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4" name="Google Shape;3124;p10"/>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5" name="Google Shape;3125;p10"/>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6" name="Google Shape;3126;p10"/>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7" name="Google Shape;3127;p10"/>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8" name="Google Shape;3128;p10"/>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9" name="Google Shape;3129;p10"/>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0" name="Google Shape;3130;p10"/>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1" name="Google Shape;3131;p10"/>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2" name="Google Shape;3132;p10"/>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3" name="Google Shape;3133;p10"/>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4" name="Google Shape;3134;p10"/>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5" name="Google Shape;3135;p10"/>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6" name="Google Shape;3136;p10"/>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7" name="Google Shape;3137;p10"/>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8" name="Google Shape;3138;p10"/>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9" name="Google Shape;3139;p10"/>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0" name="Google Shape;3140;p10"/>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1" name="Google Shape;3141;p10"/>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2" name="Google Shape;3142;p10"/>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3" name="Google Shape;3143;p10"/>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4" name="Google Shape;3144;p10"/>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5" name="Google Shape;3145;p10"/>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6" name="Google Shape;3146;p10"/>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7" name="Google Shape;3147;p10"/>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8" name="Google Shape;3148;p10"/>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9" name="Google Shape;3149;p10"/>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0" name="Google Shape;3150;p10"/>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1" name="Google Shape;3151;p10"/>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2" name="Google Shape;3152;p10"/>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3" name="Google Shape;3153;p10"/>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4" name="Google Shape;3154;p10"/>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5" name="Google Shape;3155;p10"/>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6" name="Google Shape;3156;p10"/>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7" name="Google Shape;3157;p10"/>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8" name="Google Shape;3158;p10"/>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9" name="Google Shape;3159;p10"/>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0" name="Google Shape;3160;p10"/>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1" name="Google Shape;3161;p10"/>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2" name="Google Shape;3162;p10"/>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3" name="Google Shape;3163;p10"/>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4" name="Google Shape;3164;p10"/>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5" name="Google Shape;3165;p10"/>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6" name="Google Shape;3166;p10"/>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7" name="Google Shape;3167;p10"/>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8" name="Google Shape;3168;p10"/>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9" name="Google Shape;3169;p10"/>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0" name="Google Shape;3170;p10"/>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1" name="Google Shape;3171;p10"/>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2" name="Google Shape;3172;p10"/>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3" name="Google Shape;3173;p10"/>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4" name="Google Shape;3174;p10"/>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5" name="Google Shape;3175;p10"/>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6" name="Google Shape;3176;p10"/>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7" name="Google Shape;3177;p10"/>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178" name="Google Shape;3178;p10"/>
          <p:cNvGrpSpPr/>
          <p:nvPr/>
        </p:nvGrpSpPr>
        <p:grpSpPr>
          <a:xfrm rot="10800000">
            <a:off x="10243269" y="38276"/>
            <a:ext cx="1521044" cy="6781736"/>
            <a:chOff x="5608825" y="238125"/>
            <a:chExt cx="1174975" cy="5238750"/>
          </a:xfrm>
        </p:grpSpPr>
        <p:sp>
          <p:nvSpPr>
            <p:cNvPr id="3179" name="Google Shape;3179;p10"/>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0" name="Google Shape;3180;p10"/>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1" name="Google Shape;3181;p10"/>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2" name="Google Shape;3182;p10"/>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3" name="Google Shape;3183;p10"/>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4" name="Google Shape;3184;p10"/>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5" name="Google Shape;3185;p10"/>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6" name="Google Shape;3186;p10"/>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7" name="Google Shape;3187;p10"/>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8" name="Google Shape;3188;p10"/>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9" name="Google Shape;3189;p10"/>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0" name="Google Shape;3190;p10"/>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1" name="Google Shape;3191;p10"/>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2" name="Google Shape;3192;p10"/>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3" name="Google Shape;3193;p10"/>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4" name="Google Shape;3194;p10"/>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5" name="Google Shape;3195;p10"/>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6" name="Google Shape;3196;p10"/>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7" name="Google Shape;3197;p10"/>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8" name="Google Shape;3198;p10"/>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9" name="Google Shape;3199;p10"/>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0" name="Google Shape;3200;p10"/>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1" name="Google Shape;3201;p10"/>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2" name="Google Shape;3202;p10"/>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3" name="Google Shape;3203;p10"/>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4" name="Google Shape;3204;p10"/>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5" name="Google Shape;3205;p10"/>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6" name="Google Shape;3206;p10"/>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7" name="Google Shape;3207;p10"/>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8" name="Google Shape;3208;p10"/>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9" name="Google Shape;3209;p10"/>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0" name="Google Shape;3210;p10"/>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1" name="Google Shape;3211;p10"/>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2" name="Google Shape;3212;p10"/>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3" name="Google Shape;3213;p10"/>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4" name="Google Shape;3214;p10"/>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5" name="Google Shape;3215;p10"/>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6" name="Google Shape;3216;p10"/>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7" name="Google Shape;3217;p10"/>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8" name="Google Shape;3218;p10"/>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9" name="Google Shape;3219;p10"/>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0" name="Google Shape;3220;p10"/>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1" name="Google Shape;3221;p10"/>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2" name="Google Shape;3222;p10"/>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3" name="Google Shape;3223;p10"/>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4" name="Google Shape;3224;p10"/>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5" name="Google Shape;3225;p10"/>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6" name="Google Shape;3226;p10"/>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7" name="Google Shape;3227;p10"/>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8" name="Google Shape;3228;p10"/>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229" name="Google Shape;3229;p10"/>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7597481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1563"/>
        <p:cNvGrpSpPr/>
        <p:nvPr/>
      </p:nvGrpSpPr>
      <p:grpSpPr>
        <a:xfrm>
          <a:off x="0" y="0"/>
          <a:ext cx="0" cy="0"/>
          <a:chOff x="0" y="0"/>
          <a:chExt cx="0" cy="0"/>
        </a:xfrm>
      </p:grpSpPr>
      <p:sp>
        <p:nvSpPr>
          <p:cNvPr id="1564" name="Google Shape;1564;p5"/>
          <p:cNvSpPr txBox="1">
            <a:spLocks noGrp="1"/>
          </p:cNvSpPr>
          <p:nvPr>
            <p:ph type="title"/>
          </p:nvPr>
        </p:nvSpPr>
        <p:spPr>
          <a:xfrm>
            <a:off x="957733" y="985833"/>
            <a:ext cx="9014800" cy="1143200"/>
          </a:xfrm>
          <a:prstGeom prst="rect">
            <a:avLst/>
          </a:prstGeom>
        </p:spPr>
        <p:txBody>
          <a:bodyPr spcFirstLastPara="1" wrap="square" lIns="91425" tIns="91425" rIns="91425" bIns="91425" anchor="b"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565" name="Google Shape;1565;p5"/>
          <p:cNvSpPr txBox="1">
            <a:spLocks noGrp="1"/>
          </p:cNvSpPr>
          <p:nvPr>
            <p:ph type="body" idx="1"/>
          </p:nvPr>
        </p:nvSpPr>
        <p:spPr>
          <a:xfrm>
            <a:off x="957733" y="2311400"/>
            <a:ext cx="9014800" cy="830262"/>
          </a:xfrm>
          <a:prstGeom prst="rect">
            <a:avLst/>
          </a:prstGeom>
        </p:spPr>
        <p:txBody>
          <a:bodyPr spcFirstLastPara="1" wrap="square" lIns="91425" tIns="91425" rIns="91425" bIns="91425" anchor="t" anchorCtr="0"/>
          <a:lstStyle>
            <a:lvl1pPr marL="609585" lvl="0" indent="-507987">
              <a:spcBef>
                <a:spcPts val="800"/>
              </a:spcBef>
              <a:spcAft>
                <a:spcPts val="0"/>
              </a:spcAft>
              <a:buSzPts val="2400"/>
              <a:buChar char="▪"/>
              <a:defRPr/>
            </a:lvl1pPr>
            <a:lvl2pPr marL="1219170" lvl="1" indent="-507987">
              <a:spcBef>
                <a:spcPts val="0"/>
              </a:spcBef>
              <a:spcAft>
                <a:spcPts val="0"/>
              </a:spcAft>
              <a:buSzPts val="2400"/>
              <a:buChar char="▫"/>
              <a:defRPr/>
            </a:lvl2pPr>
            <a:lvl3pPr marL="1828754" lvl="2" indent="-507987">
              <a:spcBef>
                <a:spcPts val="0"/>
              </a:spcBef>
              <a:spcAft>
                <a:spcPts val="0"/>
              </a:spcAft>
              <a:buSzPts val="2400"/>
              <a:buChar char="▫"/>
              <a:defRPr/>
            </a:lvl3pPr>
            <a:lvl4pPr marL="2438339" lvl="3" indent="-507987">
              <a:spcBef>
                <a:spcPts val="0"/>
              </a:spcBef>
              <a:spcAft>
                <a:spcPts val="0"/>
              </a:spcAft>
              <a:buSzPts val="2400"/>
              <a:buChar char="▫"/>
              <a:defRPr/>
            </a:lvl4pPr>
            <a:lvl5pPr marL="3047924" lvl="4" indent="-507987">
              <a:spcBef>
                <a:spcPts val="0"/>
              </a:spcBef>
              <a:spcAft>
                <a:spcPts val="0"/>
              </a:spcAft>
              <a:buSzPts val="2400"/>
              <a:buChar char="▫"/>
              <a:defRPr/>
            </a:lvl5pPr>
            <a:lvl6pPr marL="3657509" lvl="5" indent="-507987">
              <a:spcBef>
                <a:spcPts val="0"/>
              </a:spcBef>
              <a:spcAft>
                <a:spcPts val="0"/>
              </a:spcAft>
              <a:buSzPts val="2400"/>
              <a:buChar char="▫"/>
              <a:defRPr/>
            </a:lvl6pPr>
            <a:lvl7pPr marL="4267093" lvl="6" indent="-507987">
              <a:spcBef>
                <a:spcPts val="0"/>
              </a:spcBef>
              <a:spcAft>
                <a:spcPts val="0"/>
              </a:spcAft>
              <a:buSzPts val="2400"/>
              <a:buChar char="●"/>
              <a:defRPr/>
            </a:lvl7pPr>
            <a:lvl8pPr marL="4876678" lvl="7" indent="-507987">
              <a:spcBef>
                <a:spcPts val="0"/>
              </a:spcBef>
              <a:spcAft>
                <a:spcPts val="0"/>
              </a:spcAft>
              <a:buSzPts val="2400"/>
              <a:buChar char="○"/>
              <a:defRPr/>
            </a:lvl8pPr>
            <a:lvl9pPr marL="5486263" lvl="8" indent="-507987">
              <a:spcBef>
                <a:spcPts val="0"/>
              </a:spcBef>
              <a:spcAft>
                <a:spcPts val="0"/>
              </a:spcAft>
              <a:buSzPts val="2400"/>
              <a:buChar char="■"/>
              <a:defRPr/>
            </a:lvl9pPr>
          </a:lstStyle>
          <a:p>
            <a:endParaRPr/>
          </a:p>
        </p:txBody>
      </p:sp>
      <p:grpSp>
        <p:nvGrpSpPr>
          <p:cNvPr id="1566" name="Google Shape;1566;p5"/>
          <p:cNvGrpSpPr/>
          <p:nvPr/>
        </p:nvGrpSpPr>
        <p:grpSpPr>
          <a:xfrm rot="10800000">
            <a:off x="11801983" y="38276"/>
            <a:ext cx="352016" cy="6781736"/>
            <a:chOff x="5307800" y="238125"/>
            <a:chExt cx="271925" cy="5238750"/>
          </a:xfrm>
        </p:grpSpPr>
        <p:sp>
          <p:nvSpPr>
            <p:cNvPr id="1567" name="Google Shape;1567;p5"/>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8" name="Google Shape;1568;p5"/>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9" name="Google Shape;1569;p5"/>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0" name="Google Shape;1570;p5"/>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1" name="Google Shape;1571;p5"/>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2" name="Google Shape;1572;p5"/>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3" name="Google Shape;1573;p5"/>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4" name="Google Shape;1574;p5"/>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5" name="Google Shape;1575;p5"/>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6" name="Google Shape;1576;p5"/>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7" name="Google Shape;1577;p5"/>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8" name="Google Shape;1578;p5"/>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9" name="Google Shape;1579;p5"/>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0" name="Google Shape;1580;p5"/>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1" name="Google Shape;1581;p5"/>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2" name="Google Shape;1582;p5"/>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3" name="Google Shape;1583;p5"/>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4" name="Google Shape;1584;p5"/>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5" name="Google Shape;1585;p5"/>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6" name="Google Shape;1586;p5"/>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7" name="Google Shape;1587;p5"/>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8" name="Google Shape;1588;p5"/>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9" name="Google Shape;1589;p5"/>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0" name="Google Shape;1590;p5"/>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1" name="Google Shape;1591;p5"/>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2" name="Google Shape;1592;p5"/>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3" name="Google Shape;1593;p5"/>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4" name="Google Shape;1594;p5"/>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5" name="Google Shape;1595;p5"/>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6" name="Google Shape;1596;p5"/>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7" name="Google Shape;1597;p5"/>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8" name="Google Shape;1598;p5"/>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9" name="Google Shape;1599;p5"/>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0" name="Google Shape;1600;p5"/>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1" name="Google Shape;1601;p5"/>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2" name="Google Shape;1602;p5"/>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3" name="Google Shape;1603;p5"/>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4" name="Google Shape;1604;p5"/>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5" name="Google Shape;1605;p5"/>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6" name="Google Shape;1606;p5"/>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7" name="Google Shape;1607;p5"/>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8" name="Google Shape;1608;p5"/>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9" name="Google Shape;1609;p5"/>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0" name="Google Shape;1610;p5"/>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1" name="Google Shape;1611;p5"/>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2" name="Google Shape;1612;p5"/>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3" name="Google Shape;1613;p5"/>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4" name="Google Shape;1614;p5"/>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5" name="Google Shape;1615;p5"/>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6" name="Google Shape;1616;p5"/>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7" name="Google Shape;1617;p5"/>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8" name="Google Shape;1618;p5"/>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9" name="Google Shape;1619;p5"/>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0" name="Google Shape;1620;p5"/>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1" name="Google Shape;1621;p5"/>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2" name="Google Shape;1622;p5"/>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3" name="Google Shape;1623;p5"/>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24" name="Google Shape;1624;p5"/>
          <p:cNvGrpSpPr/>
          <p:nvPr/>
        </p:nvGrpSpPr>
        <p:grpSpPr>
          <a:xfrm rot="10800000">
            <a:off x="10438095" y="38276"/>
            <a:ext cx="1521044" cy="6781736"/>
            <a:chOff x="5458325" y="238125"/>
            <a:chExt cx="1174975" cy="5238750"/>
          </a:xfrm>
        </p:grpSpPr>
        <p:sp>
          <p:nvSpPr>
            <p:cNvPr id="1625" name="Google Shape;1625;p5"/>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6" name="Google Shape;1626;p5"/>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7" name="Google Shape;1627;p5"/>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8" name="Google Shape;1628;p5"/>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9" name="Google Shape;1629;p5"/>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0" name="Google Shape;1630;p5"/>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1" name="Google Shape;1631;p5"/>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2" name="Google Shape;1632;p5"/>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3" name="Google Shape;1633;p5"/>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4" name="Google Shape;1634;p5"/>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5" name="Google Shape;1635;p5"/>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6" name="Google Shape;1636;p5"/>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7" name="Google Shape;1637;p5"/>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8" name="Google Shape;1638;p5"/>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9" name="Google Shape;1639;p5"/>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0" name="Google Shape;1640;p5"/>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1" name="Google Shape;1641;p5"/>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2" name="Google Shape;1642;p5"/>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3" name="Google Shape;1643;p5"/>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4" name="Google Shape;1644;p5"/>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5" name="Google Shape;1645;p5"/>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6" name="Google Shape;1646;p5"/>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7" name="Google Shape;1647;p5"/>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8" name="Google Shape;1648;p5"/>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9" name="Google Shape;1649;p5"/>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0" name="Google Shape;1650;p5"/>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1" name="Google Shape;1651;p5"/>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2" name="Google Shape;1652;p5"/>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3" name="Google Shape;1653;p5"/>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4" name="Google Shape;1654;p5"/>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5" name="Google Shape;1655;p5"/>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6" name="Google Shape;1656;p5"/>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7" name="Google Shape;1657;p5"/>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8" name="Google Shape;1658;p5"/>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9" name="Google Shape;1659;p5"/>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0" name="Google Shape;1660;p5"/>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1" name="Google Shape;1661;p5"/>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2" name="Google Shape;1662;p5"/>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3" name="Google Shape;1663;p5"/>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4" name="Google Shape;1664;p5"/>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5" name="Google Shape;1665;p5"/>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6" name="Google Shape;1666;p5"/>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7" name="Google Shape;1667;p5"/>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8" name="Google Shape;1668;p5"/>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9" name="Google Shape;1669;p5"/>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0" name="Google Shape;1670;p5"/>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1" name="Google Shape;1671;p5"/>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2" name="Google Shape;1672;p5"/>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3" name="Google Shape;1673;p5"/>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4" name="Google Shape;1674;p5"/>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5" name="Google Shape;1675;p5"/>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6" name="Google Shape;1676;p5"/>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7" name="Google Shape;1677;p5"/>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8" name="Google Shape;1678;p5"/>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9" name="Google Shape;1679;p5"/>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0" name="Google Shape;1680;p5"/>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1" name="Google Shape;1681;p5"/>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2" name="Google Shape;1682;p5"/>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3" name="Google Shape;1683;p5"/>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4" name="Google Shape;1684;p5"/>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5" name="Google Shape;1685;p5"/>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6" name="Google Shape;1686;p5"/>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87" name="Google Shape;1687;p5"/>
          <p:cNvGrpSpPr/>
          <p:nvPr/>
        </p:nvGrpSpPr>
        <p:grpSpPr>
          <a:xfrm rot="10800000">
            <a:off x="10243269" y="38276"/>
            <a:ext cx="1326185" cy="6586909"/>
            <a:chOff x="5759350" y="388625"/>
            <a:chExt cx="1024450" cy="5088250"/>
          </a:xfrm>
        </p:grpSpPr>
        <p:sp>
          <p:nvSpPr>
            <p:cNvPr id="1688" name="Google Shape;1688;p5"/>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9" name="Google Shape;1689;p5"/>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0" name="Google Shape;1690;p5"/>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1" name="Google Shape;1691;p5"/>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2" name="Google Shape;1692;p5"/>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3" name="Google Shape;1693;p5"/>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4" name="Google Shape;1694;p5"/>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5" name="Google Shape;1695;p5"/>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6" name="Google Shape;1696;p5"/>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7" name="Google Shape;1697;p5"/>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8" name="Google Shape;1698;p5"/>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9" name="Google Shape;1699;p5"/>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0" name="Google Shape;1700;p5"/>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1" name="Google Shape;1701;p5"/>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2" name="Google Shape;1702;p5"/>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3" name="Google Shape;1703;p5"/>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4" name="Google Shape;1704;p5"/>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5" name="Google Shape;1705;p5"/>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6" name="Google Shape;1706;p5"/>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7" name="Google Shape;1707;p5"/>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8" name="Google Shape;1708;p5"/>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9" name="Google Shape;1709;p5"/>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0" name="Google Shape;1710;p5"/>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1" name="Google Shape;1711;p5"/>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2" name="Google Shape;1712;p5"/>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3" name="Google Shape;1713;p5"/>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4" name="Google Shape;1714;p5"/>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5" name="Google Shape;1715;p5"/>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6" name="Google Shape;1716;p5"/>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7" name="Google Shape;1717;p5"/>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8" name="Google Shape;1718;p5"/>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9" name="Google Shape;1719;p5"/>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0" name="Google Shape;1720;p5"/>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1" name="Google Shape;1721;p5"/>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2" name="Google Shape;1722;p5"/>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3" name="Google Shape;1723;p5"/>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4" name="Google Shape;1724;p5"/>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5" name="Google Shape;1725;p5"/>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6" name="Google Shape;1726;p5"/>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7" name="Google Shape;1727;p5"/>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8" name="Google Shape;1728;p5"/>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9" name="Google Shape;1729;p5"/>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0" name="Google Shape;1730;p5"/>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1" name="Google Shape;1731;p5"/>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2" name="Google Shape;1732;p5"/>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3" name="Google Shape;1733;p5"/>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4" name="Google Shape;1734;p5"/>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5" name="Google Shape;1735;p5"/>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6" name="Google Shape;1736;p5"/>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7" name="Google Shape;1737;p5"/>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8" name="Google Shape;1738;p5"/>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9" name="Google Shape;1739;p5"/>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0" name="Google Shape;1740;p5"/>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1" name="Google Shape;1741;p5"/>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2" name="Google Shape;1742;p5"/>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3" name="Google Shape;1743;p5"/>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4" name="Google Shape;1744;p5"/>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5" name="Google Shape;1745;p5"/>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6" name="Google Shape;1746;p5"/>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7" name="Google Shape;1747;p5"/>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8" name="Google Shape;1748;p5"/>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9" name="Google Shape;1749;p5"/>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0" name="Google Shape;1750;p5"/>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1" name="Google Shape;1751;p5"/>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2" name="Google Shape;1752;p5"/>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3" name="Google Shape;1753;p5"/>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4" name="Google Shape;1754;p5"/>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5" name="Google Shape;1755;p5"/>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6" name="Google Shape;1756;p5"/>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7" name="Google Shape;1757;p5"/>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8" name="Google Shape;1758;p5"/>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9" name="Google Shape;1759;p5"/>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0" name="Google Shape;1760;p5"/>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1" name="Google Shape;1761;p5"/>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2" name="Google Shape;1762;p5"/>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3" name="Google Shape;1763;p5"/>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4" name="Google Shape;1764;p5"/>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5" name="Google Shape;1765;p5"/>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6" name="Google Shape;1766;p5"/>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7" name="Google Shape;1767;p5"/>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8" name="Google Shape;1768;p5"/>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9" name="Google Shape;1769;p5"/>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0" name="Google Shape;1770;p5"/>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1" name="Google Shape;1771;p5"/>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2" name="Google Shape;1772;p5"/>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3" name="Google Shape;1773;p5"/>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4" name="Google Shape;1774;p5"/>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5" name="Google Shape;1775;p5"/>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6" name="Google Shape;1776;p5"/>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7" name="Google Shape;1777;p5"/>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8" name="Google Shape;1778;p5"/>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9" name="Google Shape;1779;p5"/>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0" name="Google Shape;1780;p5"/>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1" name="Google Shape;1781;p5"/>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2" name="Google Shape;1782;p5"/>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3" name="Google Shape;1783;p5"/>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4" name="Google Shape;1784;p5"/>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5" name="Google Shape;1785;p5"/>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6" name="Google Shape;1786;p5"/>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7" name="Google Shape;1787;p5"/>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8" name="Google Shape;1788;p5"/>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89" name="Google Shape;1789;p5"/>
          <p:cNvGrpSpPr/>
          <p:nvPr/>
        </p:nvGrpSpPr>
        <p:grpSpPr>
          <a:xfrm rot="10800000">
            <a:off x="10243269" y="38276"/>
            <a:ext cx="1521044" cy="6781736"/>
            <a:chOff x="5608825" y="238125"/>
            <a:chExt cx="1174975" cy="5238750"/>
          </a:xfrm>
        </p:grpSpPr>
        <p:sp>
          <p:nvSpPr>
            <p:cNvPr id="1790" name="Google Shape;1790;p5"/>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1" name="Google Shape;1791;p5"/>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2" name="Google Shape;1792;p5"/>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3" name="Google Shape;1793;p5"/>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4" name="Google Shape;1794;p5"/>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5" name="Google Shape;1795;p5"/>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6" name="Google Shape;1796;p5"/>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7" name="Google Shape;1797;p5"/>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8" name="Google Shape;1798;p5"/>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9" name="Google Shape;1799;p5"/>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0" name="Google Shape;1800;p5"/>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1" name="Google Shape;1801;p5"/>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2" name="Google Shape;1802;p5"/>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3" name="Google Shape;1803;p5"/>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4" name="Google Shape;1804;p5"/>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5" name="Google Shape;1805;p5"/>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6" name="Google Shape;1806;p5"/>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7" name="Google Shape;1807;p5"/>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8" name="Google Shape;1808;p5"/>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9" name="Google Shape;1809;p5"/>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0" name="Google Shape;1810;p5"/>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1" name="Google Shape;1811;p5"/>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2" name="Google Shape;1812;p5"/>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3" name="Google Shape;1813;p5"/>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4" name="Google Shape;1814;p5"/>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5" name="Google Shape;1815;p5"/>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6" name="Google Shape;1816;p5"/>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7" name="Google Shape;1817;p5"/>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8" name="Google Shape;1818;p5"/>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9" name="Google Shape;1819;p5"/>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0" name="Google Shape;1820;p5"/>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1" name="Google Shape;1821;p5"/>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2" name="Google Shape;1822;p5"/>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3" name="Google Shape;1823;p5"/>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4" name="Google Shape;1824;p5"/>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5" name="Google Shape;1825;p5"/>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6" name="Google Shape;1826;p5"/>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7" name="Google Shape;1827;p5"/>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8" name="Google Shape;1828;p5"/>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9" name="Google Shape;1829;p5"/>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0" name="Google Shape;1830;p5"/>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1" name="Google Shape;1831;p5"/>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2" name="Google Shape;1832;p5"/>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3" name="Google Shape;1833;p5"/>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4" name="Google Shape;1834;p5"/>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5" name="Google Shape;1835;p5"/>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6" name="Google Shape;1836;p5"/>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7" name="Google Shape;1837;p5"/>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8" name="Google Shape;1838;p5"/>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9" name="Google Shape;1839;p5"/>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840" name="Google Shape;1840;p5"/>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460366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526"/>
        <p:cNvGrpSpPr/>
        <p:nvPr/>
      </p:nvGrpSpPr>
      <p:grpSpPr>
        <a:xfrm>
          <a:off x="0" y="0"/>
          <a:ext cx="0" cy="0"/>
          <a:chOff x="0" y="0"/>
          <a:chExt cx="0" cy="0"/>
        </a:xfrm>
      </p:grpSpPr>
      <p:sp>
        <p:nvSpPr>
          <p:cNvPr id="527" name="Google Shape;527;p3"/>
          <p:cNvSpPr txBox="1">
            <a:spLocks noGrp="1"/>
          </p:cNvSpPr>
          <p:nvPr>
            <p:ph type="ctrTitle"/>
          </p:nvPr>
        </p:nvSpPr>
        <p:spPr>
          <a:xfrm>
            <a:off x="914400" y="3838333"/>
            <a:ext cx="7025200" cy="1546400"/>
          </a:xfrm>
          <a:prstGeom prst="rect">
            <a:avLst/>
          </a:prstGeom>
        </p:spPr>
        <p:txBody>
          <a:bodyPr spcFirstLastPara="1" wrap="square" lIns="91425" tIns="91425" rIns="91425" bIns="91425" anchor="b" anchorCtr="0"/>
          <a:lstStyle>
            <a:lvl1pPr lvl="0" rtl="0">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
        <p:nvSpPr>
          <p:cNvPr id="528" name="Google Shape;528;p3"/>
          <p:cNvSpPr txBox="1">
            <a:spLocks noGrp="1"/>
          </p:cNvSpPr>
          <p:nvPr>
            <p:ph type="subTitle" idx="1"/>
          </p:nvPr>
        </p:nvSpPr>
        <p:spPr>
          <a:xfrm>
            <a:off x="914400" y="5310740"/>
            <a:ext cx="7025200" cy="727669"/>
          </a:xfrm>
          <a:prstGeom prst="rect">
            <a:avLst/>
          </a:prstGeom>
        </p:spPr>
        <p:txBody>
          <a:bodyPr spcFirstLastPara="1" wrap="square" lIns="91425" tIns="91425" rIns="91425" bIns="91425" anchor="t" anchorCtr="0"/>
          <a:lstStyle>
            <a:lvl1pPr lvl="0" rtl="0">
              <a:spcBef>
                <a:spcPts val="0"/>
              </a:spcBef>
              <a:spcAft>
                <a:spcPts val="0"/>
              </a:spcAft>
              <a:buClr>
                <a:srgbClr val="80BFB7"/>
              </a:buClr>
              <a:buSzPts val="2400"/>
              <a:buNone/>
              <a:defRPr>
                <a:solidFill>
                  <a:srgbClr val="80BFB7"/>
                </a:solidFill>
              </a:defRPr>
            </a:lvl1pPr>
            <a:lvl2pPr lvl="1" rtl="0">
              <a:spcBef>
                <a:spcPts val="0"/>
              </a:spcBef>
              <a:spcAft>
                <a:spcPts val="0"/>
              </a:spcAft>
              <a:buClr>
                <a:srgbClr val="80BFB7"/>
              </a:buClr>
              <a:buSzPts val="3000"/>
              <a:buNone/>
              <a:defRPr sz="4000">
                <a:solidFill>
                  <a:srgbClr val="80BFB7"/>
                </a:solidFill>
              </a:defRPr>
            </a:lvl2pPr>
            <a:lvl3pPr lvl="2" rtl="0">
              <a:spcBef>
                <a:spcPts val="0"/>
              </a:spcBef>
              <a:spcAft>
                <a:spcPts val="0"/>
              </a:spcAft>
              <a:buClr>
                <a:srgbClr val="80BFB7"/>
              </a:buClr>
              <a:buSzPts val="3000"/>
              <a:buNone/>
              <a:defRPr sz="4000">
                <a:solidFill>
                  <a:srgbClr val="80BFB7"/>
                </a:solidFill>
              </a:defRPr>
            </a:lvl3pPr>
            <a:lvl4pPr lvl="3" rtl="0">
              <a:spcBef>
                <a:spcPts val="0"/>
              </a:spcBef>
              <a:spcAft>
                <a:spcPts val="0"/>
              </a:spcAft>
              <a:buClr>
                <a:srgbClr val="80BFB7"/>
              </a:buClr>
              <a:buSzPts val="3000"/>
              <a:buNone/>
              <a:defRPr sz="4000">
                <a:solidFill>
                  <a:srgbClr val="80BFB7"/>
                </a:solidFill>
              </a:defRPr>
            </a:lvl4pPr>
            <a:lvl5pPr lvl="4" rtl="0">
              <a:spcBef>
                <a:spcPts val="0"/>
              </a:spcBef>
              <a:spcAft>
                <a:spcPts val="0"/>
              </a:spcAft>
              <a:buClr>
                <a:srgbClr val="80BFB7"/>
              </a:buClr>
              <a:buSzPts val="3000"/>
              <a:buNone/>
              <a:defRPr sz="4000">
                <a:solidFill>
                  <a:srgbClr val="80BFB7"/>
                </a:solidFill>
              </a:defRPr>
            </a:lvl5pPr>
            <a:lvl6pPr lvl="5" rtl="0">
              <a:spcBef>
                <a:spcPts val="0"/>
              </a:spcBef>
              <a:spcAft>
                <a:spcPts val="0"/>
              </a:spcAft>
              <a:buClr>
                <a:srgbClr val="80BFB7"/>
              </a:buClr>
              <a:buSzPts val="3000"/>
              <a:buNone/>
              <a:defRPr sz="4000">
                <a:solidFill>
                  <a:srgbClr val="80BFB7"/>
                </a:solidFill>
              </a:defRPr>
            </a:lvl6pPr>
            <a:lvl7pPr lvl="6" rtl="0">
              <a:spcBef>
                <a:spcPts val="0"/>
              </a:spcBef>
              <a:spcAft>
                <a:spcPts val="0"/>
              </a:spcAft>
              <a:buClr>
                <a:srgbClr val="80BFB7"/>
              </a:buClr>
              <a:buSzPts val="3000"/>
              <a:buNone/>
              <a:defRPr sz="4000">
                <a:solidFill>
                  <a:srgbClr val="80BFB7"/>
                </a:solidFill>
              </a:defRPr>
            </a:lvl7pPr>
            <a:lvl8pPr lvl="7" rtl="0">
              <a:spcBef>
                <a:spcPts val="0"/>
              </a:spcBef>
              <a:spcAft>
                <a:spcPts val="0"/>
              </a:spcAft>
              <a:buClr>
                <a:srgbClr val="80BFB7"/>
              </a:buClr>
              <a:buSzPts val="3000"/>
              <a:buNone/>
              <a:defRPr sz="4000">
                <a:solidFill>
                  <a:srgbClr val="80BFB7"/>
                </a:solidFill>
              </a:defRPr>
            </a:lvl8pPr>
            <a:lvl9pPr lvl="8" rtl="0">
              <a:spcBef>
                <a:spcPts val="0"/>
              </a:spcBef>
              <a:spcAft>
                <a:spcPts val="0"/>
              </a:spcAft>
              <a:buClr>
                <a:srgbClr val="80BFB7"/>
              </a:buClr>
              <a:buSzPts val="3000"/>
              <a:buNone/>
              <a:defRPr sz="4000">
                <a:solidFill>
                  <a:srgbClr val="80BFB7"/>
                </a:solidFill>
              </a:defRPr>
            </a:lvl9pPr>
          </a:lstStyle>
          <a:p>
            <a:endParaRPr/>
          </a:p>
        </p:txBody>
      </p:sp>
      <p:grpSp>
        <p:nvGrpSpPr>
          <p:cNvPr id="529" name="Google Shape;529;p3"/>
          <p:cNvGrpSpPr/>
          <p:nvPr/>
        </p:nvGrpSpPr>
        <p:grpSpPr>
          <a:xfrm rot="10800000">
            <a:off x="11607156" y="38264"/>
            <a:ext cx="546843" cy="6781736"/>
            <a:chOff x="836200" y="238125"/>
            <a:chExt cx="422425" cy="5238750"/>
          </a:xfrm>
        </p:grpSpPr>
        <p:sp>
          <p:nvSpPr>
            <p:cNvPr id="530" name="Google Shape;530;p3"/>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1" name="Google Shape;531;p3"/>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2" name="Google Shape;532;p3"/>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3" name="Google Shape;533;p3"/>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4" name="Google Shape;534;p3"/>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5" name="Google Shape;535;p3"/>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6" name="Google Shape;536;p3"/>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7" name="Google Shape;537;p3"/>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8" name="Google Shape;538;p3"/>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9" name="Google Shape;539;p3"/>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0" name="Google Shape;540;p3"/>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1" name="Google Shape;541;p3"/>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2" name="Google Shape;542;p3"/>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3" name="Google Shape;543;p3"/>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4" name="Google Shape;544;p3"/>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5" name="Google Shape;545;p3"/>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6" name="Google Shape;546;p3"/>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7" name="Google Shape;547;p3"/>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8" name="Google Shape;548;p3"/>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9" name="Google Shape;549;p3"/>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0" name="Google Shape;550;p3"/>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1" name="Google Shape;551;p3"/>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2" name="Google Shape;552;p3"/>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3" name="Google Shape;553;p3"/>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4" name="Google Shape;554;p3"/>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5" name="Google Shape;555;p3"/>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6" name="Google Shape;556;p3"/>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7" name="Google Shape;557;p3"/>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8" name="Google Shape;558;p3"/>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9" name="Google Shape;559;p3"/>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0" name="Google Shape;560;p3"/>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1" name="Google Shape;561;p3"/>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2" name="Google Shape;562;p3"/>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3" name="Google Shape;563;p3"/>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4" name="Google Shape;564;p3"/>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5" name="Google Shape;565;p3"/>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6" name="Google Shape;566;p3"/>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7" name="Google Shape;567;p3"/>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8" name="Google Shape;568;p3"/>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9" name="Google Shape;569;p3"/>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0" name="Google Shape;570;p3"/>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1" name="Google Shape;571;p3"/>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2" name="Google Shape;572;p3"/>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3" name="Google Shape;573;p3"/>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4" name="Google Shape;574;p3"/>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5" name="Google Shape;575;p3"/>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6" name="Google Shape;576;p3"/>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7" name="Google Shape;577;p3"/>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8" name="Google Shape;578;p3"/>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9" name="Google Shape;579;p3"/>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0" name="Google Shape;580;p3"/>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1" name="Google Shape;581;p3"/>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2" name="Google Shape;582;p3"/>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3" name="Google Shape;583;p3"/>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4" name="Google Shape;584;p3"/>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5" name="Google Shape;585;p3"/>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6" name="Google Shape;586;p3"/>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7" name="Google Shape;587;p3"/>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8" name="Google Shape;588;p3"/>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9" name="Google Shape;589;p3"/>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0" name="Google Shape;590;p3"/>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1" name="Google Shape;591;p3"/>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2" name="Google Shape;592;p3"/>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3" name="Google Shape;593;p3"/>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4" name="Google Shape;594;p3"/>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5" name="Google Shape;595;p3"/>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6" name="Google Shape;596;p3"/>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7" name="Google Shape;597;p3"/>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8" name="Google Shape;598;p3"/>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9" name="Google Shape;599;p3"/>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0" name="Google Shape;600;p3"/>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1" name="Google Shape;601;p3"/>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2" name="Google Shape;602;p3"/>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3" name="Google Shape;603;p3"/>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4" name="Google Shape;604;p3"/>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5" name="Google Shape;605;p3"/>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6" name="Google Shape;606;p3"/>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7" name="Google Shape;607;p3"/>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8" name="Google Shape;608;p3"/>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9" name="Google Shape;609;p3"/>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10" name="Google Shape;610;p3"/>
          <p:cNvGrpSpPr/>
          <p:nvPr/>
        </p:nvGrpSpPr>
        <p:grpSpPr>
          <a:xfrm rot="10800000">
            <a:off x="8879380" y="38264"/>
            <a:ext cx="3079792" cy="6781736"/>
            <a:chOff x="986700" y="238125"/>
            <a:chExt cx="2379075" cy="5238750"/>
          </a:xfrm>
        </p:grpSpPr>
        <p:sp>
          <p:nvSpPr>
            <p:cNvPr id="611" name="Google Shape;611;p3"/>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2" name="Google Shape;612;p3"/>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3" name="Google Shape;613;p3"/>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4" name="Google Shape;614;p3"/>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5" name="Google Shape;615;p3"/>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6" name="Google Shape;616;p3"/>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7" name="Google Shape;617;p3"/>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8" name="Google Shape;618;p3"/>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9" name="Google Shape;619;p3"/>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0" name="Google Shape;620;p3"/>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1" name="Google Shape;621;p3"/>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2" name="Google Shape;622;p3"/>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3" name="Google Shape;623;p3"/>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4" name="Google Shape;624;p3"/>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5" name="Google Shape;625;p3"/>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6" name="Google Shape;626;p3"/>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7" name="Google Shape;627;p3"/>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8" name="Google Shape;628;p3"/>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9" name="Google Shape;629;p3"/>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0" name="Google Shape;630;p3"/>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1" name="Google Shape;631;p3"/>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2" name="Google Shape;632;p3"/>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3" name="Google Shape;633;p3"/>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4" name="Google Shape;634;p3"/>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5" name="Google Shape;635;p3"/>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6" name="Google Shape;636;p3"/>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7" name="Google Shape;637;p3"/>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8" name="Google Shape;638;p3"/>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9" name="Google Shape;639;p3"/>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0" name="Google Shape;640;p3"/>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1" name="Google Shape;641;p3"/>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2" name="Google Shape;642;p3"/>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3" name="Google Shape;643;p3"/>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4" name="Google Shape;644;p3"/>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5" name="Google Shape;645;p3"/>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6" name="Google Shape;646;p3"/>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7" name="Google Shape;647;p3"/>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8" name="Google Shape;648;p3"/>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9" name="Google Shape;649;p3"/>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0" name="Google Shape;650;p3"/>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1" name="Google Shape;651;p3"/>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2" name="Google Shape;652;p3"/>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3" name="Google Shape;653;p3"/>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4" name="Google Shape;654;p3"/>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5" name="Google Shape;655;p3"/>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6" name="Google Shape;656;p3"/>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7" name="Google Shape;657;p3"/>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8" name="Google Shape;658;p3"/>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9" name="Google Shape;659;p3"/>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0" name="Google Shape;660;p3"/>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1" name="Google Shape;661;p3"/>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2" name="Google Shape;662;p3"/>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3" name="Google Shape;663;p3"/>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4" name="Google Shape;664;p3"/>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5" name="Google Shape;665;p3"/>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6" name="Google Shape;666;p3"/>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7" name="Google Shape;667;p3"/>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8" name="Google Shape;668;p3"/>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9" name="Google Shape;669;p3"/>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0" name="Google Shape;670;p3"/>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1" name="Google Shape;671;p3"/>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2" name="Google Shape;672;p3"/>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3" name="Google Shape;673;p3"/>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4" name="Google Shape;674;p3"/>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5" name="Google Shape;675;p3"/>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6" name="Google Shape;676;p3"/>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7" name="Google Shape;677;p3"/>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8" name="Google Shape;678;p3"/>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9" name="Google Shape;679;p3"/>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0" name="Google Shape;680;p3"/>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1" name="Google Shape;681;p3"/>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2" name="Google Shape;682;p3"/>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3" name="Google Shape;683;p3"/>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4" name="Google Shape;684;p3"/>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5" name="Google Shape;685;p3"/>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6" name="Google Shape;686;p3"/>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7" name="Google Shape;687;p3"/>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8" name="Google Shape;688;p3"/>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9" name="Google Shape;689;p3"/>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0" name="Google Shape;690;p3"/>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1" name="Google Shape;691;p3"/>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2" name="Google Shape;692;p3"/>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3" name="Google Shape;693;p3"/>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4" name="Google Shape;694;p3"/>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5" name="Google Shape;695;p3"/>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6" name="Google Shape;696;p3"/>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7" name="Google Shape;697;p3"/>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8" name="Google Shape;698;p3"/>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9" name="Google Shape;699;p3"/>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0" name="Google Shape;700;p3"/>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1" name="Google Shape;701;p3"/>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2" name="Google Shape;702;p3"/>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3" name="Google Shape;703;p3"/>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4" name="Google Shape;704;p3"/>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5" name="Google Shape;705;p3"/>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6" name="Google Shape;706;p3"/>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7" name="Google Shape;707;p3"/>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8" name="Google Shape;708;p3"/>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9" name="Google Shape;709;p3"/>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0" name="Google Shape;710;p3"/>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1" name="Google Shape;711;p3"/>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2" name="Google Shape;712;p3"/>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3" name="Google Shape;713;p3"/>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4" name="Google Shape;714;p3"/>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5" name="Google Shape;715;p3"/>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6" name="Google Shape;716;p3"/>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7" name="Google Shape;717;p3"/>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8" name="Google Shape;718;p3"/>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9" name="Google Shape;719;p3"/>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0" name="Google Shape;720;p3"/>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1" name="Google Shape;721;p3"/>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2" name="Google Shape;722;p3"/>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3" name="Google Shape;723;p3"/>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4" name="Google Shape;724;p3"/>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5" name="Google Shape;725;p3"/>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6" name="Google Shape;726;p3"/>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7" name="Google Shape;727;p3"/>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8" name="Google Shape;728;p3"/>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9" name="Google Shape;729;p3"/>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30" name="Google Shape;730;p3"/>
          <p:cNvGrpSpPr/>
          <p:nvPr/>
        </p:nvGrpSpPr>
        <p:grpSpPr>
          <a:xfrm rot="10800000">
            <a:off x="8489725" y="38264"/>
            <a:ext cx="2690072" cy="6781736"/>
            <a:chOff x="1588750" y="238125"/>
            <a:chExt cx="2078025" cy="5238750"/>
          </a:xfrm>
        </p:grpSpPr>
        <p:sp>
          <p:nvSpPr>
            <p:cNvPr id="731" name="Google Shape;731;p3"/>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2" name="Google Shape;732;p3"/>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3" name="Google Shape;733;p3"/>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4" name="Google Shape;734;p3"/>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5" name="Google Shape;735;p3"/>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6" name="Google Shape;736;p3"/>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7" name="Google Shape;737;p3"/>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8" name="Google Shape;738;p3"/>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9" name="Google Shape;739;p3"/>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0" name="Google Shape;740;p3"/>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1" name="Google Shape;741;p3"/>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2" name="Google Shape;742;p3"/>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3" name="Google Shape;743;p3"/>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4" name="Google Shape;744;p3"/>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5" name="Google Shape;745;p3"/>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6" name="Google Shape;746;p3"/>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7" name="Google Shape;747;p3"/>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8" name="Google Shape;748;p3"/>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9" name="Google Shape;749;p3"/>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0" name="Google Shape;750;p3"/>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1" name="Google Shape;751;p3"/>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2" name="Google Shape;752;p3"/>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3" name="Google Shape;753;p3"/>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4" name="Google Shape;754;p3"/>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5" name="Google Shape;755;p3"/>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6" name="Google Shape;756;p3"/>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7" name="Google Shape;757;p3"/>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8" name="Google Shape;758;p3"/>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9" name="Google Shape;759;p3"/>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0" name="Google Shape;760;p3"/>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1" name="Google Shape;761;p3"/>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2" name="Google Shape;762;p3"/>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3" name="Google Shape;763;p3"/>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4" name="Google Shape;764;p3"/>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5" name="Google Shape;765;p3"/>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6" name="Google Shape;766;p3"/>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7" name="Google Shape;767;p3"/>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8" name="Google Shape;768;p3"/>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9" name="Google Shape;769;p3"/>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0" name="Google Shape;770;p3"/>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1" name="Google Shape;771;p3"/>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2" name="Google Shape;772;p3"/>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3" name="Google Shape;773;p3"/>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4" name="Google Shape;774;p3"/>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5" name="Google Shape;775;p3"/>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6" name="Google Shape;776;p3"/>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7" name="Google Shape;777;p3"/>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8" name="Google Shape;778;p3"/>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9" name="Google Shape;779;p3"/>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0" name="Google Shape;780;p3"/>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1" name="Google Shape;781;p3"/>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2" name="Google Shape;782;p3"/>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3" name="Google Shape;783;p3"/>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4" name="Google Shape;784;p3"/>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5" name="Google Shape;785;p3"/>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6" name="Google Shape;786;p3"/>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7" name="Google Shape;787;p3"/>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8" name="Google Shape;788;p3"/>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9" name="Google Shape;789;p3"/>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0" name="Google Shape;790;p3"/>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1" name="Google Shape;791;p3"/>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2" name="Google Shape;792;p3"/>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3" name="Google Shape;793;p3"/>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4" name="Google Shape;794;p3"/>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5" name="Google Shape;795;p3"/>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6" name="Google Shape;796;p3"/>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7" name="Google Shape;797;p3"/>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8" name="Google Shape;798;p3"/>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9" name="Google Shape;799;p3"/>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0" name="Google Shape;800;p3"/>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1" name="Google Shape;801;p3"/>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2" name="Google Shape;802;p3"/>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3" name="Google Shape;803;p3"/>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4" name="Google Shape;804;p3"/>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5" name="Google Shape;805;p3"/>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6" name="Google Shape;806;p3"/>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7" name="Google Shape;807;p3"/>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8" name="Google Shape;808;p3"/>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9" name="Google Shape;809;p3"/>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0" name="Google Shape;810;p3"/>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1" name="Google Shape;811;p3"/>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2" name="Google Shape;812;p3"/>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3" name="Google Shape;813;p3"/>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4" name="Google Shape;814;p3"/>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5" name="Google Shape;815;p3"/>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6" name="Google Shape;816;p3"/>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7" name="Google Shape;817;p3"/>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8" name="Google Shape;818;p3"/>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9" name="Google Shape;819;p3"/>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0" name="Google Shape;820;p3"/>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1" name="Google Shape;821;p3"/>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2" name="Google Shape;822;p3"/>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3" name="Google Shape;823;p3"/>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4" name="Google Shape;824;p3"/>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5" name="Google Shape;825;p3"/>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6" name="Google Shape;826;p3"/>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7" name="Google Shape;827;p3"/>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8" name="Google Shape;828;p3"/>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9" name="Google Shape;829;p3"/>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0" name="Google Shape;830;p3"/>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1" name="Google Shape;831;p3"/>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2" name="Google Shape;832;p3"/>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3" name="Google Shape;833;p3"/>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4" name="Google Shape;834;p3"/>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5" name="Google Shape;835;p3"/>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6" name="Google Shape;836;p3"/>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7" name="Google Shape;837;p3"/>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8" name="Google Shape;838;p3"/>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9" name="Google Shape;839;p3"/>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0" name="Google Shape;840;p3"/>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1" name="Google Shape;841;p3"/>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2" name="Google Shape;842;p3"/>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3" name="Google Shape;843;p3"/>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4" name="Google Shape;844;p3"/>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5" name="Google Shape;845;p3"/>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6" name="Google Shape;846;p3"/>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7" name="Google Shape;847;p3"/>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8" name="Google Shape;848;p3"/>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9" name="Google Shape;849;p3"/>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0" name="Google Shape;850;p3"/>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1" name="Google Shape;851;p3"/>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2" name="Google Shape;852;p3"/>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3" name="Google Shape;853;p3"/>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4" name="Google Shape;854;p3"/>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5" name="Google Shape;855;p3"/>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6" name="Google Shape;856;p3"/>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7" name="Google Shape;857;p3"/>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8" name="Google Shape;858;p3"/>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9" name="Google Shape;859;p3"/>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0" name="Google Shape;860;p3"/>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1" name="Google Shape;861;p3"/>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2" name="Google Shape;862;p3"/>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3" name="Google Shape;863;p3"/>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4" name="Google Shape;864;p3"/>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5" name="Google Shape;865;p3"/>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6" name="Google Shape;866;p3"/>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7" name="Google Shape;867;p3"/>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8" name="Google Shape;868;p3"/>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9" name="Google Shape;869;p3"/>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0" name="Google Shape;870;p3"/>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1" name="Google Shape;871;p3"/>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2" name="Google Shape;872;p3"/>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3" name="Google Shape;873;p3"/>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4" name="Google Shape;874;p3"/>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5" name="Google Shape;875;p3"/>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6" name="Google Shape;876;p3"/>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7" name="Google Shape;877;p3"/>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8" name="Google Shape;878;p3"/>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9" name="Google Shape;879;p3"/>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0" name="Google Shape;880;p3"/>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1" name="Google Shape;881;p3"/>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2" name="Google Shape;882;p3"/>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3" name="Google Shape;883;p3"/>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4" name="Google Shape;884;p3"/>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5" name="Google Shape;885;p3"/>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6" name="Google Shape;886;p3"/>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7" name="Google Shape;887;p3"/>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8" name="Google Shape;888;p3"/>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9" name="Google Shape;889;p3"/>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0" name="Google Shape;890;p3"/>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1" name="Google Shape;891;p3"/>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2" name="Google Shape;892;p3"/>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3" name="Google Shape;893;p3"/>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4" name="Google Shape;894;p3"/>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5" name="Google Shape;895;p3"/>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6" name="Google Shape;896;p3"/>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7" name="Google Shape;897;p3"/>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8" name="Google Shape;898;p3"/>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9" name="Google Shape;899;p3"/>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0" name="Google Shape;900;p3"/>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1" name="Google Shape;901;p3"/>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2" name="Google Shape;902;p3"/>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3" name="Google Shape;903;p3"/>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4" name="Google Shape;904;p3"/>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5" name="Google Shape;905;p3"/>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6" name="Google Shape;906;p3"/>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7" name="Google Shape;907;p3"/>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8" name="Google Shape;908;p3"/>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9" name="Google Shape;909;p3"/>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0" name="Google Shape;910;p3"/>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1" name="Google Shape;911;p3"/>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2" name="Google Shape;912;p3"/>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3" name="Google Shape;913;p3"/>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4" name="Google Shape;914;p3"/>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5" name="Google Shape;915;p3"/>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6" name="Google Shape;916;p3"/>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7" name="Google Shape;917;p3"/>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8" name="Google Shape;918;p3"/>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9" name="Google Shape;919;p3"/>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0" name="Google Shape;920;p3"/>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1" name="Google Shape;921;p3"/>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2" name="Google Shape;922;p3"/>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3" name="Google Shape;923;p3"/>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4" name="Google Shape;924;p3"/>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5" name="Google Shape;925;p3"/>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6" name="Google Shape;926;p3"/>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7" name="Google Shape;927;p3"/>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8" name="Google Shape;928;p3"/>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9" name="Google Shape;929;p3"/>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0" name="Google Shape;930;p3"/>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1" name="Google Shape;931;p3"/>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2" name="Google Shape;932;p3"/>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3" name="Google Shape;933;p3"/>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4" name="Google Shape;934;p3"/>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5" name="Google Shape;935;p3"/>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6" name="Google Shape;936;p3"/>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7" name="Google Shape;937;p3"/>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8" name="Google Shape;938;p3"/>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9" name="Google Shape;939;p3"/>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40" name="Google Shape;940;p3"/>
          <p:cNvGrpSpPr/>
          <p:nvPr/>
        </p:nvGrpSpPr>
        <p:grpSpPr>
          <a:xfrm rot="10800000">
            <a:off x="8489725" y="38264"/>
            <a:ext cx="3079760" cy="6781736"/>
            <a:chOff x="1287725" y="238125"/>
            <a:chExt cx="2379050" cy="5238750"/>
          </a:xfrm>
        </p:grpSpPr>
        <p:sp>
          <p:nvSpPr>
            <p:cNvPr id="941" name="Google Shape;941;p3"/>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2" name="Google Shape;942;p3"/>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3" name="Google Shape;943;p3"/>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4" name="Google Shape;944;p3"/>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5" name="Google Shape;945;p3"/>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6" name="Google Shape;946;p3"/>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7" name="Google Shape;947;p3"/>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8" name="Google Shape;948;p3"/>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9" name="Google Shape;949;p3"/>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0" name="Google Shape;950;p3"/>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1" name="Google Shape;951;p3"/>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2" name="Google Shape;952;p3"/>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3" name="Google Shape;953;p3"/>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4" name="Google Shape;954;p3"/>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5" name="Google Shape;955;p3"/>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6" name="Google Shape;956;p3"/>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7" name="Google Shape;957;p3"/>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8" name="Google Shape;958;p3"/>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9" name="Google Shape;959;p3"/>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0" name="Google Shape;960;p3"/>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1" name="Google Shape;961;p3"/>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2" name="Google Shape;962;p3"/>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3" name="Google Shape;963;p3"/>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4" name="Google Shape;964;p3"/>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5" name="Google Shape;965;p3"/>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6" name="Google Shape;966;p3"/>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7" name="Google Shape;967;p3"/>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8" name="Google Shape;968;p3"/>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9" name="Google Shape;969;p3"/>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0" name="Google Shape;970;p3"/>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1" name="Google Shape;971;p3"/>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2" name="Google Shape;972;p3"/>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3" name="Google Shape;973;p3"/>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4" name="Google Shape;974;p3"/>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5" name="Google Shape;975;p3"/>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6" name="Google Shape;976;p3"/>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7" name="Google Shape;977;p3"/>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8" name="Google Shape;978;p3"/>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9" name="Google Shape;979;p3"/>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0" name="Google Shape;980;p3"/>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1" name="Google Shape;981;p3"/>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2" name="Google Shape;982;p3"/>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3" name="Google Shape;983;p3"/>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4" name="Google Shape;984;p3"/>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5" name="Google Shape;985;p3"/>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6" name="Google Shape;986;p3"/>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7" name="Google Shape;987;p3"/>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8" name="Google Shape;988;p3"/>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9" name="Google Shape;989;p3"/>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0" name="Google Shape;990;p3"/>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1" name="Google Shape;991;p3"/>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2" name="Google Shape;992;p3"/>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3" name="Google Shape;993;p3"/>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4" name="Google Shape;994;p3"/>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5" name="Google Shape;995;p3"/>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6" name="Google Shape;996;p3"/>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7" name="Google Shape;997;p3"/>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8" name="Google Shape;998;p3"/>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9" name="Google Shape;999;p3"/>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0" name="Google Shape;1000;p3"/>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1" name="Google Shape;1001;p3"/>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2" name="Google Shape;1002;p3"/>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3" name="Google Shape;1003;p3"/>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4" name="Google Shape;1004;p3"/>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5" name="Google Shape;1005;p3"/>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6" name="Google Shape;1006;p3"/>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7" name="Google Shape;1007;p3"/>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8" name="Google Shape;1008;p3"/>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9" name="Google Shape;1009;p3"/>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0" name="Google Shape;1010;p3"/>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1" name="Google Shape;1011;p3"/>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2" name="Google Shape;1012;p3"/>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3" name="Google Shape;1013;p3"/>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4" name="Google Shape;1014;p3"/>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5" name="Google Shape;1015;p3"/>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6" name="Google Shape;1016;p3"/>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7" name="Google Shape;1017;p3"/>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8" name="Google Shape;1018;p3"/>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9" name="Google Shape;1019;p3"/>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0" name="Google Shape;1020;p3"/>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1" name="Google Shape;1021;p3"/>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2" name="Google Shape;1022;p3"/>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3" name="Google Shape;1023;p3"/>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4" name="Google Shape;1024;p3"/>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5" name="Google Shape;1025;p3"/>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6" name="Google Shape;1026;p3"/>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7" name="Google Shape;1027;p3"/>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8" name="Google Shape;1028;p3"/>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9" name="Google Shape;1029;p3"/>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0" name="Google Shape;1030;p3"/>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1" name="Google Shape;1031;p3"/>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2" name="Google Shape;1032;p3"/>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3" name="Google Shape;1033;p3"/>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4" name="Google Shape;1034;p3"/>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5" name="Google Shape;1035;p3"/>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6" name="Google Shape;1036;p3"/>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7" name="Google Shape;1037;p3"/>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8" name="Google Shape;1038;p3"/>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9" name="Google Shape;1039;p3"/>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0" name="Google Shape;1040;p3"/>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1" name="Google Shape;1041;p3"/>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2" name="Google Shape;1042;p3"/>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3" name="Google Shape;1043;p3"/>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103089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1">
    <p:bg>
      <p:bgPr>
        <a:solidFill>
          <a:schemeClr val="bg2"/>
        </a:solidFill>
        <a:effectLst/>
      </p:bgPr>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279FFEB9-2BE6-4DB6-8DCA-DBA500633B6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pic>
        <p:nvPicPr>
          <p:cNvPr id="10" name="Graphic 9">
            <a:extLst>
              <a:ext uri="{FF2B5EF4-FFF2-40B4-BE49-F238E27FC236}">
                <a16:creationId xmlns:a16="http://schemas.microsoft.com/office/drawing/2014/main" id="{9E39216E-F59B-4BC9-B7CE-10A9447E205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430" y="0"/>
            <a:ext cx="12169140" cy="6858000"/>
          </a:xfrm>
          <a:prstGeom prst="rect">
            <a:avLst/>
          </a:prstGeom>
        </p:spPr>
      </p:pic>
      <p:sp>
        <p:nvSpPr>
          <p:cNvPr id="18" name="Rectangle 17">
            <a:extLst>
              <a:ext uri="{FF2B5EF4-FFF2-40B4-BE49-F238E27FC236}">
                <a16:creationId xmlns:a16="http://schemas.microsoft.com/office/drawing/2014/main" id="{00414B93-1C7A-463B-94D3-C75120E48B38}"/>
              </a:ext>
            </a:extLst>
          </p:cNvPr>
          <p:cNvSpPr/>
          <p:nvPr userDrawn="1"/>
        </p:nvSpPr>
        <p:spPr bwMode="auto">
          <a:xfrm>
            <a:off x="11430" y="1758462"/>
            <a:ext cx="12192000" cy="344658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hidden="1"/>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pic>
        <p:nvPicPr>
          <p:cNvPr id="7" name="Graphic 6">
            <a:extLst>
              <a:ext uri="{FF2B5EF4-FFF2-40B4-BE49-F238E27FC236}">
                <a16:creationId xmlns:a16="http://schemas.microsoft.com/office/drawing/2014/main" id="{0EDE7E98-2515-4CF5-A7F5-85F9915B5AC4}"/>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9949183" y="3714094"/>
            <a:ext cx="2168764" cy="2317429"/>
          </a:xfrm>
          <a:prstGeom prst="rect">
            <a:avLst/>
          </a:prstGeom>
        </p:spPr>
      </p:pic>
      <p:sp>
        <p:nvSpPr>
          <p:cNvPr id="13" name="Title 1"/>
          <p:cNvSpPr>
            <a:spLocks noGrp="1"/>
          </p:cNvSpPr>
          <p:nvPr>
            <p:ph type="title" hasCustomPrompt="1"/>
          </p:nvPr>
        </p:nvSpPr>
        <p:spPr>
          <a:xfrm>
            <a:off x="543146" y="1925787"/>
            <a:ext cx="11062699"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14" name="Text Placeholder 4"/>
          <p:cNvSpPr>
            <a:spLocks noGrp="1"/>
          </p:cNvSpPr>
          <p:nvPr>
            <p:ph type="body" sz="quarter" idx="12" hasCustomPrompt="1"/>
          </p:nvPr>
        </p:nvSpPr>
        <p:spPr>
          <a:xfrm>
            <a:off x="543146" y="3821145"/>
            <a:ext cx="9860611" cy="116586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5" name="Graphic 14">
            <a:extLst>
              <a:ext uri="{FF2B5EF4-FFF2-40B4-BE49-F238E27FC236}">
                <a16:creationId xmlns:a16="http://schemas.microsoft.com/office/drawing/2014/main" id="{7419D4D3-1264-4226-98C4-F3F8AF090AD0}"/>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6858000" y="5497520"/>
            <a:ext cx="3213197" cy="389672"/>
          </a:xfrm>
          <a:prstGeom prst="rect">
            <a:avLst/>
          </a:prstGeom>
        </p:spPr>
      </p:pic>
    </p:spTree>
    <p:extLst>
      <p:ext uri="{BB962C8B-B14F-4D97-AF65-F5344CB8AC3E}">
        <p14:creationId xmlns:p14="http://schemas.microsoft.com/office/powerpoint/2010/main" val="28539960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2_Title only">
    <p:spTree>
      <p:nvGrpSpPr>
        <p:cNvPr id="1" name="Shape 2400"/>
        <p:cNvGrpSpPr/>
        <p:nvPr/>
      </p:nvGrpSpPr>
      <p:grpSpPr>
        <a:xfrm>
          <a:off x="0" y="0"/>
          <a:ext cx="0" cy="0"/>
          <a:chOff x="0" y="0"/>
          <a:chExt cx="0" cy="0"/>
        </a:xfrm>
      </p:grpSpPr>
      <p:sp>
        <p:nvSpPr>
          <p:cNvPr id="2401" name="Google Shape;2401;p8"/>
          <p:cNvSpPr txBox="1">
            <a:spLocks noGrp="1"/>
          </p:cNvSpPr>
          <p:nvPr>
            <p:ph type="title"/>
          </p:nvPr>
        </p:nvSpPr>
        <p:spPr>
          <a:xfrm>
            <a:off x="957733" y="985833"/>
            <a:ext cx="9014800" cy="1143200"/>
          </a:xfrm>
          <a:prstGeom prst="rect">
            <a:avLst/>
          </a:prstGeom>
        </p:spPr>
        <p:txBody>
          <a:bodyPr spcFirstLastPara="1" wrap="square" lIns="91425" tIns="91425" rIns="91425" bIns="91425" anchor="b"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grpSp>
        <p:nvGrpSpPr>
          <p:cNvPr id="2402" name="Google Shape;2402;p8"/>
          <p:cNvGrpSpPr/>
          <p:nvPr/>
        </p:nvGrpSpPr>
        <p:grpSpPr>
          <a:xfrm rot="10800000">
            <a:off x="11801983" y="38276"/>
            <a:ext cx="352016" cy="6781736"/>
            <a:chOff x="5307800" y="238125"/>
            <a:chExt cx="271925" cy="5238750"/>
          </a:xfrm>
        </p:grpSpPr>
        <p:sp>
          <p:nvSpPr>
            <p:cNvPr id="2403" name="Google Shape;2403;p8"/>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4" name="Google Shape;2404;p8"/>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5" name="Google Shape;2405;p8"/>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6" name="Google Shape;2406;p8"/>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7" name="Google Shape;2407;p8"/>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8" name="Google Shape;2408;p8"/>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9" name="Google Shape;2409;p8"/>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0" name="Google Shape;2410;p8"/>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1" name="Google Shape;2411;p8"/>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2" name="Google Shape;2412;p8"/>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3" name="Google Shape;2413;p8"/>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4" name="Google Shape;2414;p8"/>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5" name="Google Shape;2415;p8"/>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6" name="Google Shape;2416;p8"/>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7" name="Google Shape;2417;p8"/>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8" name="Google Shape;2418;p8"/>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9" name="Google Shape;2419;p8"/>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0" name="Google Shape;2420;p8"/>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1" name="Google Shape;2421;p8"/>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2" name="Google Shape;2422;p8"/>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3" name="Google Shape;2423;p8"/>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4" name="Google Shape;2424;p8"/>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5" name="Google Shape;2425;p8"/>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6" name="Google Shape;2426;p8"/>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7" name="Google Shape;2427;p8"/>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8" name="Google Shape;2428;p8"/>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9" name="Google Shape;2429;p8"/>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0" name="Google Shape;2430;p8"/>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1" name="Google Shape;2431;p8"/>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2" name="Google Shape;2432;p8"/>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3" name="Google Shape;2433;p8"/>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4" name="Google Shape;2434;p8"/>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5" name="Google Shape;2435;p8"/>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6" name="Google Shape;2436;p8"/>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7" name="Google Shape;2437;p8"/>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8" name="Google Shape;2438;p8"/>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9" name="Google Shape;2439;p8"/>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0" name="Google Shape;2440;p8"/>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1" name="Google Shape;2441;p8"/>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2" name="Google Shape;2442;p8"/>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3" name="Google Shape;2443;p8"/>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4" name="Google Shape;2444;p8"/>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5" name="Google Shape;2445;p8"/>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6" name="Google Shape;2446;p8"/>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7" name="Google Shape;2447;p8"/>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8" name="Google Shape;2448;p8"/>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9" name="Google Shape;2449;p8"/>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0" name="Google Shape;2450;p8"/>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1" name="Google Shape;2451;p8"/>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2" name="Google Shape;2452;p8"/>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3" name="Google Shape;2453;p8"/>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4" name="Google Shape;2454;p8"/>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5" name="Google Shape;2455;p8"/>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6" name="Google Shape;2456;p8"/>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7" name="Google Shape;2457;p8"/>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8" name="Google Shape;2458;p8"/>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9" name="Google Shape;2459;p8"/>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60" name="Google Shape;2460;p8"/>
          <p:cNvGrpSpPr/>
          <p:nvPr/>
        </p:nvGrpSpPr>
        <p:grpSpPr>
          <a:xfrm rot="10800000">
            <a:off x="10438095" y="38276"/>
            <a:ext cx="1521044" cy="6781736"/>
            <a:chOff x="5458325" y="238125"/>
            <a:chExt cx="1174975" cy="5238750"/>
          </a:xfrm>
        </p:grpSpPr>
        <p:sp>
          <p:nvSpPr>
            <p:cNvPr id="2461" name="Google Shape;2461;p8"/>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2" name="Google Shape;2462;p8"/>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3" name="Google Shape;2463;p8"/>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4" name="Google Shape;2464;p8"/>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5" name="Google Shape;2465;p8"/>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6" name="Google Shape;2466;p8"/>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7" name="Google Shape;2467;p8"/>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8" name="Google Shape;2468;p8"/>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9" name="Google Shape;2469;p8"/>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0" name="Google Shape;2470;p8"/>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1" name="Google Shape;2471;p8"/>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2" name="Google Shape;2472;p8"/>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3" name="Google Shape;2473;p8"/>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4" name="Google Shape;2474;p8"/>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5" name="Google Shape;2475;p8"/>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6" name="Google Shape;2476;p8"/>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7" name="Google Shape;2477;p8"/>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8" name="Google Shape;2478;p8"/>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9" name="Google Shape;2479;p8"/>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0" name="Google Shape;2480;p8"/>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1" name="Google Shape;2481;p8"/>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2" name="Google Shape;2482;p8"/>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3" name="Google Shape;2483;p8"/>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4" name="Google Shape;2484;p8"/>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5" name="Google Shape;2485;p8"/>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6" name="Google Shape;2486;p8"/>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7" name="Google Shape;2487;p8"/>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8" name="Google Shape;2488;p8"/>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9" name="Google Shape;2489;p8"/>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0" name="Google Shape;2490;p8"/>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1" name="Google Shape;2491;p8"/>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2" name="Google Shape;2492;p8"/>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3" name="Google Shape;2493;p8"/>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4" name="Google Shape;2494;p8"/>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5" name="Google Shape;2495;p8"/>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6" name="Google Shape;2496;p8"/>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7" name="Google Shape;2497;p8"/>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8" name="Google Shape;2498;p8"/>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9" name="Google Shape;2499;p8"/>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0" name="Google Shape;2500;p8"/>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1" name="Google Shape;2501;p8"/>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2" name="Google Shape;2502;p8"/>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3" name="Google Shape;2503;p8"/>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4" name="Google Shape;2504;p8"/>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5" name="Google Shape;2505;p8"/>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6" name="Google Shape;2506;p8"/>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7" name="Google Shape;2507;p8"/>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8" name="Google Shape;2508;p8"/>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9" name="Google Shape;2509;p8"/>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0" name="Google Shape;2510;p8"/>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1" name="Google Shape;2511;p8"/>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2" name="Google Shape;2512;p8"/>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3" name="Google Shape;2513;p8"/>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4" name="Google Shape;2514;p8"/>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5" name="Google Shape;2515;p8"/>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6" name="Google Shape;2516;p8"/>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7" name="Google Shape;2517;p8"/>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8" name="Google Shape;2518;p8"/>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9" name="Google Shape;2519;p8"/>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0" name="Google Shape;2520;p8"/>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1" name="Google Shape;2521;p8"/>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2" name="Google Shape;2522;p8"/>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23" name="Google Shape;2523;p8"/>
          <p:cNvGrpSpPr/>
          <p:nvPr/>
        </p:nvGrpSpPr>
        <p:grpSpPr>
          <a:xfrm rot="10800000">
            <a:off x="10243269" y="38276"/>
            <a:ext cx="1326185" cy="6586909"/>
            <a:chOff x="5759350" y="388625"/>
            <a:chExt cx="1024450" cy="5088250"/>
          </a:xfrm>
        </p:grpSpPr>
        <p:sp>
          <p:nvSpPr>
            <p:cNvPr id="2524" name="Google Shape;2524;p8"/>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5" name="Google Shape;2525;p8"/>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6" name="Google Shape;2526;p8"/>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7" name="Google Shape;2527;p8"/>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8" name="Google Shape;2528;p8"/>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9" name="Google Shape;2529;p8"/>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0" name="Google Shape;2530;p8"/>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1" name="Google Shape;2531;p8"/>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2" name="Google Shape;2532;p8"/>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3" name="Google Shape;2533;p8"/>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4" name="Google Shape;2534;p8"/>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5" name="Google Shape;2535;p8"/>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6" name="Google Shape;2536;p8"/>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7" name="Google Shape;2537;p8"/>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8" name="Google Shape;2538;p8"/>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9" name="Google Shape;2539;p8"/>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0" name="Google Shape;2540;p8"/>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1" name="Google Shape;2541;p8"/>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2" name="Google Shape;2542;p8"/>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3" name="Google Shape;2543;p8"/>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4" name="Google Shape;2544;p8"/>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5" name="Google Shape;2545;p8"/>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6" name="Google Shape;2546;p8"/>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7" name="Google Shape;2547;p8"/>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8" name="Google Shape;2548;p8"/>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9" name="Google Shape;2549;p8"/>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0" name="Google Shape;2550;p8"/>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1" name="Google Shape;2551;p8"/>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2" name="Google Shape;2552;p8"/>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3" name="Google Shape;2553;p8"/>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4" name="Google Shape;2554;p8"/>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5" name="Google Shape;2555;p8"/>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6" name="Google Shape;2556;p8"/>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7" name="Google Shape;2557;p8"/>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8" name="Google Shape;2558;p8"/>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9" name="Google Shape;2559;p8"/>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0" name="Google Shape;2560;p8"/>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1" name="Google Shape;2561;p8"/>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2" name="Google Shape;2562;p8"/>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3" name="Google Shape;2563;p8"/>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4" name="Google Shape;2564;p8"/>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5" name="Google Shape;2565;p8"/>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6" name="Google Shape;2566;p8"/>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7" name="Google Shape;2567;p8"/>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8" name="Google Shape;2568;p8"/>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9" name="Google Shape;2569;p8"/>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0" name="Google Shape;2570;p8"/>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1" name="Google Shape;2571;p8"/>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2" name="Google Shape;2572;p8"/>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3" name="Google Shape;2573;p8"/>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4" name="Google Shape;2574;p8"/>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5" name="Google Shape;2575;p8"/>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6" name="Google Shape;2576;p8"/>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7" name="Google Shape;2577;p8"/>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8" name="Google Shape;2578;p8"/>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9" name="Google Shape;2579;p8"/>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0" name="Google Shape;2580;p8"/>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1" name="Google Shape;2581;p8"/>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2" name="Google Shape;2582;p8"/>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3" name="Google Shape;2583;p8"/>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4" name="Google Shape;2584;p8"/>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5" name="Google Shape;2585;p8"/>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6" name="Google Shape;2586;p8"/>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7" name="Google Shape;2587;p8"/>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8" name="Google Shape;2588;p8"/>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9" name="Google Shape;2589;p8"/>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0" name="Google Shape;2590;p8"/>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1" name="Google Shape;2591;p8"/>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2" name="Google Shape;2592;p8"/>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3" name="Google Shape;2593;p8"/>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4" name="Google Shape;2594;p8"/>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5" name="Google Shape;2595;p8"/>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6" name="Google Shape;2596;p8"/>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7" name="Google Shape;2597;p8"/>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8" name="Google Shape;2598;p8"/>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9" name="Google Shape;2599;p8"/>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0" name="Google Shape;2600;p8"/>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1" name="Google Shape;2601;p8"/>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2" name="Google Shape;2602;p8"/>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3" name="Google Shape;2603;p8"/>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4" name="Google Shape;2604;p8"/>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5" name="Google Shape;2605;p8"/>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6" name="Google Shape;2606;p8"/>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7" name="Google Shape;2607;p8"/>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8" name="Google Shape;2608;p8"/>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9" name="Google Shape;2609;p8"/>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0" name="Google Shape;2610;p8"/>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1" name="Google Shape;2611;p8"/>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2" name="Google Shape;2612;p8"/>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3" name="Google Shape;2613;p8"/>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4" name="Google Shape;2614;p8"/>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5" name="Google Shape;2615;p8"/>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6" name="Google Shape;2616;p8"/>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7" name="Google Shape;2617;p8"/>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8" name="Google Shape;2618;p8"/>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9" name="Google Shape;2619;p8"/>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0" name="Google Shape;2620;p8"/>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1" name="Google Shape;2621;p8"/>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2" name="Google Shape;2622;p8"/>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3" name="Google Shape;2623;p8"/>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4" name="Google Shape;2624;p8"/>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625" name="Google Shape;2625;p8"/>
          <p:cNvGrpSpPr/>
          <p:nvPr/>
        </p:nvGrpSpPr>
        <p:grpSpPr>
          <a:xfrm rot="10800000">
            <a:off x="10243269" y="38276"/>
            <a:ext cx="1521044" cy="6781736"/>
            <a:chOff x="5608825" y="238125"/>
            <a:chExt cx="1174975" cy="5238750"/>
          </a:xfrm>
        </p:grpSpPr>
        <p:sp>
          <p:nvSpPr>
            <p:cNvPr id="2626" name="Google Shape;2626;p8"/>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7" name="Google Shape;2627;p8"/>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8" name="Google Shape;2628;p8"/>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9" name="Google Shape;2629;p8"/>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0" name="Google Shape;2630;p8"/>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1" name="Google Shape;2631;p8"/>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2" name="Google Shape;2632;p8"/>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3" name="Google Shape;2633;p8"/>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4" name="Google Shape;2634;p8"/>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5" name="Google Shape;2635;p8"/>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6" name="Google Shape;2636;p8"/>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7" name="Google Shape;2637;p8"/>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8" name="Google Shape;2638;p8"/>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9" name="Google Shape;2639;p8"/>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0" name="Google Shape;2640;p8"/>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1" name="Google Shape;2641;p8"/>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2" name="Google Shape;2642;p8"/>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3" name="Google Shape;2643;p8"/>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4" name="Google Shape;2644;p8"/>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5" name="Google Shape;2645;p8"/>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6" name="Google Shape;2646;p8"/>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7" name="Google Shape;2647;p8"/>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8" name="Google Shape;2648;p8"/>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9" name="Google Shape;2649;p8"/>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0" name="Google Shape;2650;p8"/>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1" name="Google Shape;2651;p8"/>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2" name="Google Shape;2652;p8"/>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3" name="Google Shape;2653;p8"/>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4" name="Google Shape;2654;p8"/>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5" name="Google Shape;2655;p8"/>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6" name="Google Shape;2656;p8"/>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7" name="Google Shape;2657;p8"/>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8" name="Google Shape;2658;p8"/>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9" name="Google Shape;2659;p8"/>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0" name="Google Shape;2660;p8"/>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1" name="Google Shape;2661;p8"/>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2" name="Google Shape;2662;p8"/>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3" name="Google Shape;2663;p8"/>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4" name="Google Shape;2664;p8"/>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5" name="Google Shape;2665;p8"/>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6" name="Google Shape;2666;p8"/>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7" name="Google Shape;2667;p8"/>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8" name="Google Shape;2668;p8"/>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9" name="Google Shape;2669;p8"/>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0" name="Google Shape;2670;p8"/>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1" name="Google Shape;2671;p8"/>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2" name="Google Shape;2672;p8"/>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3" name="Google Shape;2673;p8"/>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4" name="Google Shape;2674;p8"/>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5" name="Google Shape;2675;p8"/>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676" name="Google Shape;2676;p8"/>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2095510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Image background">
  <p:cSld name="Image background">
    <p:bg>
      <p:bgPr>
        <a:solidFill>
          <a:srgbClr val="1D1D1B"/>
        </a:solidFill>
        <a:effectLst/>
      </p:bgPr>
    </p:bg>
    <p:spTree>
      <p:nvGrpSpPr>
        <p:cNvPr id="1" name="Shape 3506"/>
        <p:cNvGrpSpPr/>
        <p:nvPr/>
      </p:nvGrpSpPr>
      <p:grpSpPr>
        <a:xfrm>
          <a:off x="0" y="0"/>
          <a:ext cx="0" cy="0"/>
          <a:chOff x="0" y="0"/>
          <a:chExt cx="0" cy="0"/>
        </a:xfrm>
      </p:grpSpPr>
      <p:grpSp>
        <p:nvGrpSpPr>
          <p:cNvPr id="3507" name="Google Shape;3507;p12"/>
          <p:cNvGrpSpPr/>
          <p:nvPr/>
        </p:nvGrpSpPr>
        <p:grpSpPr>
          <a:xfrm>
            <a:off x="10438143" y="38264"/>
            <a:ext cx="1715872" cy="6781736"/>
            <a:chOff x="6367294" y="28698"/>
            <a:chExt cx="1286904" cy="5086302"/>
          </a:xfrm>
        </p:grpSpPr>
        <p:sp>
          <p:nvSpPr>
            <p:cNvPr id="3508" name="Google Shape;3508;p12"/>
            <p:cNvSpPr/>
            <p:nvPr/>
          </p:nvSpPr>
          <p:spPr>
            <a:xfrm rot="10800000">
              <a:off x="7536331" y="613204"/>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9" name="Google Shape;3509;p12"/>
            <p:cNvSpPr/>
            <p:nvPr/>
          </p:nvSpPr>
          <p:spPr>
            <a:xfrm rot="10800000">
              <a:off x="7244066"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0" name="Google Shape;3510;p12"/>
            <p:cNvSpPr/>
            <p:nvPr/>
          </p:nvSpPr>
          <p:spPr>
            <a:xfrm rot="10800000">
              <a:off x="7244066"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1" name="Google Shape;3511;p12"/>
            <p:cNvSpPr/>
            <p:nvPr/>
          </p:nvSpPr>
          <p:spPr>
            <a:xfrm rot="10800000">
              <a:off x="6659535"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2" name="Google Shape;3512;p12"/>
            <p:cNvSpPr/>
            <p:nvPr/>
          </p:nvSpPr>
          <p:spPr>
            <a:xfrm rot="10800000">
              <a:off x="7536331"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3" name="Google Shape;3513;p12"/>
            <p:cNvSpPr/>
            <p:nvPr/>
          </p:nvSpPr>
          <p:spPr>
            <a:xfrm rot="10800000">
              <a:off x="7536331"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4" name="Google Shape;3514;p12"/>
            <p:cNvSpPr/>
            <p:nvPr/>
          </p:nvSpPr>
          <p:spPr>
            <a:xfrm rot="10800000">
              <a:off x="7536331"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5" name="Google Shape;3515;p12"/>
            <p:cNvSpPr/>
            <p:nvPr/>
          </p:nvSpPr>
          <p:spPr>
            <a:xfrm rot="10800000">
              <a:off x="7536331"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6" name="Google Shape;3516;p12"/>
            <p:cNvSpPr/>
            <p:nvPr/>
          </p:nvSpPr>
          <p:spPr>
            <a:xfrm rot="10800000">
              <a:off x="7536331" y="3828096"/>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7" name="Google Shape;3517;p12"/>
            <p:cNvSpPr/>
            <p:nvPr/>
          </p:nvSpPr>
          <p:spPr>
            <a:xfrm rot="10800000">
              <a:off x="7536331"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8" name="Google Shape;3518;p12"/>
            <p:cNvSpPr/>
            <p:nvPr/>
          </p:nvSpPr>
          <p:spPr>
            <a:xfrm rot="10800000">
              <a:off x="7536331" y="3535831"/>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9" name="Google Shape;3519;p12"/>
            <p:cNvSpPr/>
            <p:nvPr/>
          </p:nvSpPr>
          <p:spPr>
            <a:xfrm rot="10800000">
              <a:off x="7536331"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0" name="Google Shape;3520;p12"/>
            <p:cNvSpPr/>
            <p:nvPr/>
          </p:nvSpPr>
          <p:spPr>
            <a:xfrm rot="10800000">
              <a:off x="7536331"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1" name="Google Shape;3521;p12"/>
            <p:cNvSpPr/>
            <p:nvPr/>
          </p:nvSpPr>
          <p:spPr>
            <a:xfrm rot="10800000">
              <a:off x="7536331"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2" name="Google Shape;3522;p12"/>
            <p:cNvSpPr/>
            <p:nvPr/>
          </p:nvSpPr>
          <p:spPr>
            <a:xfrm rot="10800000">
              <a:off x="7536331"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3" name="Google Shape;3523;p12"/>
            <p:cNvSpPr/>
            <p:nvPr/>
          </p:nvSpPr>
          <p:spPr>
            <a:xfrm rot="10800000">
              <a:off x="7536331"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4" name="Google Shape;3524;p12"/>
            <p:cNvSpPr/>
            <p:nvPr/>
          </p:nvSpPr>
          <p:spPr>
            <a:xfrm rot="10800000">
              <a:off x="7536331" y="2366770"/>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5" name="Google Shape;3525;p12"/>
            <p:cNvSpPr/>
            <p:nvPr/>
          </p:nvSpPr>
          <p:spPr>
            <a:xfrm rot="10800000">
              <a:off x="7536331"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6" name="Google Shape;3526;p12"/>
            <p:cNvSpPr/>
            <p:nvPr/>
          </p:nvSpPr>
          <p:spPr>
            <a:xfrm rot="10800000">
              <a:off x="7536331"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7" name="Google Shape;3527;p12"/>
            <p:cNvSpPr/>
            <p:nvPr/>
          </p:nvSpPr>
          <p:spPr>
            <a:xfrm rot="10800000">
              <a:off x="7536331"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8" name="Google Shape;3528;p12"/>
            <p:cNvSpPr/>
            <p:nvPr/>
          </p:nvSpPr>
          <p:spPr>
            <a:xfrm rot="10800000">
              <a:off x="7536331"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9" name="Google Shape;3529;p12"/>
            <p:cNvSpPr/>
            <p:nvPr/>
          </p:nvSpPr>
          <p:spPr>
            <a:xfrm rot="10800000">
              <a:off x="7536331"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0" name="Google Shape;3530;p12"/>
            <p:cNvSpPr/>
            <p:nvPr/>
          </p:nvSpPr>
          <p:spPr>
            <a:xfrm rot="10800000">
              <a:off x="7536331"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1" name="Google Shape;3531;p12"/>
            <p:cNvSpPr/>
            <p:nvPr/>
          </p:nvSpPr>
          <p:spPr>
            <a:xfrm rot="10800000">
              <a:off x="7536331"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2" name="Google Shape;3532;p12"/>
            <p:cNvSpPr/>
            <p:nvPr/>
          </p:nvSpPr>
          <p:spPr>
            <a:xfrm rot="10800000">
              <a:off x="7536331"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3" name="Google Shape;3533;p12"/>
            <p:cNvSpPr/>
            <p:nvPr/>
          </p:nvSpPr>
          <p:spPr>
            <a:xfrm rot="10800000">
              <a:off x="7536331"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4" name="Google Shape;3534;p12"/>
            <p:cNvSpPr/>
            <p:nvPr/>
          </p:nvSpPr>
          <p:spPr>
            <a:xfrm rot="10800000">
              <a:off x="7536331"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5" name="Google Shape;3535;p12"/>
            <p:cNvSpPr/>
            <p:nvPr/>
          </p:nvSpPr>
          <p:spPr>
            <a:xfrm rot="10800000">
              <a:off x="7536331"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6" name="Google Shape;3536;p12"/>
            <p:cNvSpPr/>
            <p:nvPr/>
          </p:nvSpPr>
          <p:spPr>
            <a:xfrm rot="10800000">
              <a:off x="7536331"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7" name="Google Shape;3537;p12"/>
            <p:cNvSpPr/>
            <p:nvPr/>
          </p:nvSpPr>
          <p:spPr>
            <a:xfrm rot="10800000">
              <a:off x="7536331" y="28698"/>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8" name="Google Shape;3538;p12"/>
            <p:cNvSpPr/>
            <p:nvPr/>
          </p:nvSpPr>
          <p:spPr>
            <a:xfrm rot="10800000">
              <a:off x="7390210" y="4851012"/>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9" name="Google Shape;3539;p12"/>
            <p:cNvSpPr/>
            <p:nvPr/>
          </p:nvSpPr>
          <p:spPr>
            <a:xfrm rot="10800000">
              <a:off x="7390210"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0" name="Google Shape;3540;p12"/>
            <p:cNvSpPr/>
            <p:nvPr/>
          </p:nvSpPr>
          <p:spPr>
            <a:xfrm rot="10800000">
              <a:off x="7390210" y="4412627"/>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1" name="Google Shape;3541;p12"/>
            <p:cNvSpPr/>
            <p:nvPr/>
          </p:nvSpPr>
          <p:spPr>
            <a:xfrm rot="10800000">
              <a:off x="7390210"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2" name="Google Shape;3542;p12"/>
            <p:cNvSpPr/>
            <p:nvPr/>
          </p:nvSpPr>
          <p:spPr>
            <a:xfrm rot="10800000">
              <a:off x="7390210" y="4120361"/>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3" name="Google Shape;3543;p12"/>
            <p:cNvSpPr/>
            <p:nvPr/>
          </p:nvSpPr>
          <p:spPr>
            <a:xfrm rot="10800000">
              <a:off x="7390210"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4" name="Google Shape;3544;p12"/>
            <p:cNvSpPr/>
            <p:nvPr/>
          </p:nvSpPr>
          <p:spPr>
            <a:xfrm rot="10800000">
              <a:off x="7390210" y="3535831"/>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5" name="Google Shape;3545;p12"/>
            <p:cNvSpPr/>
            <p:nvPr/>
          </p:nvSpPr>
          <p:spPr>
            <a:xfrm rot="10800000">
              <a:off x="7390210" y="3389711"/>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6" name="Google Shape;3546;p12"/>
            <p:cNvSpPr/>
            <p:nvPr/>
          </p:nvSpPr>
          <p:spPr>
            <a:xfrm rot="10800000">
              <a:off x="7390210" y="3243566"/>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7" name="Google Shape;3547;p12"/>
            <p:cNvSpPr/>
            <p:nvPr/>
          </p:nvSpPr>
          <p:spPr>
            <a:xfrm rot="10800000">
              <a:off x="7390210"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8" name="Google Shape;3548;p12"/>
            <p:cNvSpPr/>
            <p:nvPr/>
          </p:nvSpPr>
          <p:spPr>
            <a:xfrm rot="10800000">
              <a:off x="7390210" y="2805180"/>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9" name="Google Shape;3549;p12"/>
            <p:cNvSpPr/>
            <p:nvPr/>
          </p:nvSpPr>
          <p:spPr>
            <a:xfrm rot="10800000">
              <a:off x="7390210"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0" name="Google Shape;3550;p12"/>
            <p:cNvSpPr/>
            <p:nvPr/>
          </p:nvSpPr>
          <p:spPr>
            <a:xfrm rot="10800000">
              <a:off x="7390210"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1" name="Google Shape;3551;p12"/>
            <p:cNvSpPr/>
            <p:nvPr/>
          </p:nvSpPr>
          <p:spPr>
            <a:xfrm rot="10800000">
              <a:off x="7390210"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2" name="Google Shape;3552;p12"/>
            <p:cNvSpPr/>
            <p:nvPr/>
          </p:nvSpPr>
          <p:spPr>
            <a:xfrm rot="10800000">
              <a:off x="7390210"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3" name="Google Shape;3553;p12"/>
            <p:cNvSpPr/>
            <p:nvPr/>
          </p:nvSpPr>
          <p:spPr>
            <a:xfrm rot="10800000">
              <a:off x="7390210" y="2074529"/>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4" name="Google Shape;3554;p12"/>
            <p:cNvSpPr/>
            <p:nvPr/>
          </p:nvSpPr>
          <p:spPr>
            <a:xfrm rot="10800000">
              <a:off x="7390210"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5" name="Google Shape;3555;p12"/>
            <p:cNvSpPr/>
            <p:nvPr/>
          </p:nvSpPr>
          <p:spPr>
            <a:xfrm rot="10800000">
              <a:off x="7390210"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6" name="Google Shape;3556;p12"/>
            <p:cNvSpPr/>
            <p:nvPr/>
          </p:nvSpPr>
          <p:spPr>
            <a:xfrm rot="10800000">
              <a:off x="7390210" y="1343854"/>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7" name="Google Shape;3557;p12"/>
            <p:cNvSpPr/>
            <p:nvPr/>
          </p:nvSpPr>
          <p:spPr>
            <a:xfrm rot="10800000">
              <a:off x="7390210"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8" name="Google Shape;3558;p12"/>
            <p:cNvSpPr/>
            <p:nvPr/>
          </p:nvSpPr>
          <p:spPr>
            <a:xfrm rot="10800000">
              <a:off x="7390210"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9" name="Google Shape;3559;p12"/>
            <p:cNvSpPr/>
            <p:nvPr/>
          </p:nvSpPr>
          <p:spPr>
            <a:xfrm rot="10800000">
              <a:off x="7390210" y="759348"/>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0" name="Google Shape;3560;p12"/>
            <p:cNvSpPr/>
            <p:nvPr/>
          </p:nvSpPr>
          <p:spPr>
            <a:xfrm rot="10800000">
              <a:off x="7390210" y="613204"/>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1" name="Google Shape;3561;p12"/>
            <p:cNvSpPr/>
            <p:nvPr/>
          </p:nvSpPr>
          <p:spPr>
            <a:xfrm rot="10800000">
              <a:off x="7390210" y="320938"/>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2" name="Google Shape;3562;p12"/>
            <p:cNvSpPr/>
            <p:nvPr/>
          </p:nvSpPr>
          <p:spPr>
            <a:xfrm rot="10800000">
              <a:off x="7390210"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3" name="Google Shape;3563;p12"/>
            <p:cNvSpPr/>
            <p:nvPr/>
          </p:nvSpPr>
          <p:spPr>
            <a:xfrm rot="10800000">
              <a:off x="7244066"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4" name="Google Shape;3564;p12"/>
            <p:cNvSpPr/>
            <p:nvPr/>
          </p:nvSpPr>
          <p:spPr>
            <a:xfrm rot="10800000">
              <a:off x="7244066"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5" name="Google Shape;3565;p12"/>
            <p:cNvSpPr/>
            <p:nvPr/>
          </p:nvSpPr>
          <p:spPr>
            <a:xfrm rot="10800000">
              <a:off x="7244066"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6" name="Google Shape;3566;p12"/>
            <p:cNvSpPr/>
            <p:nvPr/>
          </p:nvSpPr>
          <p:spPr>
            <a:xfrm rot="10800000">
              <a:off x="7244066"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7" name="Google Shape;3567;p12"/>
            <p:cNvSpPr/>
            <p:nvPr/>
          </p:nvSpPr>
          <p:spPr>
            <a:xfrm rot="10800000">
              <a:off x="7244066"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8" name="Google Shape;3568;p12"/>
            <p:cNvSpPr/>
            <p:nvPr/>
          </p:nvSpPr>
          <p:spPr>
            <a:xfrm rot="10800000">
              <a:off x="7244066"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9" name="Google Shape;3569;p12"/>
            <p:cNvSpPr/>
            <p:nvPr/>
          </p:nvSpPr>
          <p:spPr>
            <a:xfrm rot="10800000">
              <a:off x="7244066"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0" name="Google Shape;3570;p12"/>
            <p:cNvSpPr/>
            <p:nvPr/>
          </p:nvSpPr>
          <p:spPr>
            <a:xfrm rot="10800000">
              <a:off x="7244066"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1" name="Google Shape;3571;p12"/>
            <p:cNvSpPr/>
            <p:nvPr/>
          </p:nvSpPr>
          <p:spPr>
            <a:xfrm rot="10800000">
              <a:off x="7244066"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2" name="Google Shape;3572;p12"/>
            <p:cNvSpPr/>
            <p:nvPr/>
          </p:nvSpPr>
          <p:spPr>
            <a:xfrm rot="10800000">
              <a:off x="7244066"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3" name="Google Shape;3573;p12"/>
            <p:cNvSpPr/>
            <p:nvPr/>
          </p:nvSpPr>
          <p:spPr>
            <a:xfrm rot="10800000">
              <a:off x="7244066"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4" name="Google Shape;3574;p12"/>
            <p:cNvSpPr/>
            <p:nvPr/>
          </p:nvSpPr>
          <p:spPr>
            <a:xfrm rot="10800000">
              <a:off x="7244066"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5" name="Google Shape;3575;p12"/>
            <p:cNvSpPr/>
            <p:nvPr/>
          </p:nvSpPr>
          <p:spPr>
            <a:xfrm rot="10800000">
              <a:off x="7244066"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6" name="Google Shape;3576;p12"/>
            <p:cNvSpPr/>
            <p:nvPr/>
          </p:nvSpPr>
          <p:spPr>
            <a:xfrm rot="10800000">
              <a:off x="7244066"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7" name="Google Shape;3577;p12"/>
            <p:cNvSpPr/>
            <p:nvPr/>
          </p:nvSpPr>
          <p:spPr>
            <a:xfrm rot="10800000">
              <a:off x="7244066"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8" name="Google Shape;3578;p12"/>
            <p:cNvSpPr/>
            <p:nvPr/>
          </p:nvSpPr>
          <p:spPr>
            <a:xfrm rot="10800000">
              <a:off x="7244066"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9" name="Google Shape;3579;p12"/>
            <p:cNvSpPr/>
            <p:nvPr/>
          </p:nvSpPr>
          <p:spPr>
            <a:xfrm rot="10800000">
              <a:off x="7244066"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0" name="Google Shape;3580;p12"/>
            <p:cNvSpPr/>
            <p:nvPr/>
          </p:nvSpPr>
          <p:spPr>
            <a:xfrm rot="10800000">
              <a:off x="7244066"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1" name="Google Shape;3581;p12"/>
            <p:cNvSpPr/>
            <p:nvPr/>
          </p:nvSpPr>
          <p:spPr>
            <a:xfrm rot="10800000">
              <a:off x="7244066"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2" name="Google Shape;3582;p12"/>
            <p:cNvSpPr/>
            <p:nvPr/>
          </p:nvSpPr>
          <p:spPr>
            <a:xfrm rot="10800000">
              <a:off x="7244066"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3" name="Google Shape;3583;p12"/>
            <p:cNvSpPr/>
            <p:nvPr/>
          </p:nvSpPr>
          <p:spPr>
            <a:xfrm rot="10800000">
              <a:off x="7097945"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4" name="Google Shape;3584;p12"/>
            <p:cNvSpPr/>
            <p:nvPr/>
          </p:nvSpPr>
          <p:spPr>
            <a:xfrm rot="10800000">
              <a:off x="7097945"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5" name="Google Shape;3585;p12"/>
            <p:cNvSpPr/>
            <p:nvPr/>
          </p:nvSpPr>
          <p:spPr>
            <a:xfrm rot="10800000">
              <a:off x="7097945"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6" name="Google Shape;3586;p12"/>
            <p:cNvSpPr/>
            <p:nvPr/>
          </p:nvSpPr>
          <p:spPr>
            <a:xfrm rot="10800000">
              <a:off x="7097945"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7" name="Google Shape;3587;p12"/>
            <p:cNvSpPr/>
            <p:nvPr/>
          </p:nvSpPr>
          <p:spPr>
            <a:xfrm rot="10800000">
              <a:off x="7097945"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8" name="Google Shape;3588;p12"/>
            <p:cNvSpPr/>
            <p:nvPr/>
          </p:nvSpPr>
          <p:spPr>
            <a:xfrm rot="10800000">
              <a:off x="7097945"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9" name="Google Shape;3589;p12"/>
            <p:cNvSpPr/>
            <p:nvPr/>
          </p:nvSpPr>
          <p:spPr>
            <a:xfrm rot="10800000">
              <a:off x="7097945"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0" name="Google Shape;3590;p12"/>
            <p:cNvSpPr/>
            <p:nvPr/>
          </p:nvSpPr>
          <p:spPr>
            <a:xfrm rot="10800000">
              <a:off x="7097945"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1" name="Google Shape;3591;p12"/>
            <p:cNvSpPr/>
            <p:nvPr/>
          </p:nvSpPr>
          <p:spPr>
            <a:xfrm rot="10800000">
              <a:off x="7097945"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2" name="Google Shape;3592;p12"/>
            <p:cNvSpPr/>
            <p:nvPr/>
          </p:nvSpPr>
          <p:spPr>
            <a:xfrm rot="10800000">
              <a:off x="7097945"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3" name="Google Shape;3593;p12"/>
            <p:cNvSpPr/>
            <p:nvPr/>
          </p:nvSpPr>
          <p:spPr>
            <a:xfrm rot="10800000">
              <a:off x="7097945"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4" name="Google Shape;3594;p12"/>
            <p:cNvSpPr/>
            <p:nvPr/>
          </p:nvSpPr>
          <p:spPr>
            <a:xfrm rot="10800000">
              <a:off x="7097945"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5" name="Google Shape;3595;p12"/>
            <p:cNvSpPr/>
            <p:nvPr/>
          </p:nvSpPr>
          <p:spPr>
            <a:xfrm rot="10800000">
              <a:off x="7097945"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6" name="Google Shape;3596;p12"/>
            <p:cNvSpPr/>
            <p:nvPr/>
          </p:nvSpPr>
          <p:spPr>
            <a:xfrm rot="10800000">
              <a:off x="7097945"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7" name="Google Shape;3597;p12"/>
            <p:cNvSpPr/>
            <p:nvPr/>
          </p:nvSpPr>
          <p:spPr>
            <a:xfrm rot="10800000">
              <a:off x="7097945"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8" name="Google Shape;3598;p12"/>
            <p:cNvSpPr/>
            <p:nvPr/>
          </p:nvSpPr>
          <p:spPr>
            <a:xfrm rot="10800000">
              <a:off x="7097945"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9" name="Google Shape;3599;p12"/>
            <p:cNvSpPr/>
            <p:nvPr/>
          </p:nvSpPr>
          <p:spPr>
            <a:xfrm rot="10800000">
              <a:off x="7097945" y="174818"/>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0" name="Google Shape;3600;p12"/>
            <p:cNvSpPr/>
            <p:nvPr/>
          </p:nvSpPr>
          <p:spPr>
            <a:xfrm rot="10800000">
              <a:off x="7097945"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1" name="Google Shape;3601;p12"/>
            <p:cNvSpPr/>
            <p:nvPr/>
          </p:nvSpPr>
          <p:spPr>
            <a:xfrm rot="10800000">
              <a:off x="6951800"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2" name="Google Shape;3602;p12"/>
            <p:cNvSpPr/>
            <p:nvPr/>
          </p:nvSpPr>
          <p:spPr>
            <a:xfrm rot="10800000">
              <a:off x="6951800" y="4704867"/>
              <a:ext cx="117892" cy="117892"/>
            </a:xfrm>
            <a:custGeom>
              <a:avLst/>
              <a:gdLst/>
              <a:ahLst/>
              <a:cxnLst/>
              <a:rect l="l" t="t" r="r" b="b"/>
              <a:pathLst>
                <a:path w="4857"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3" name="Google Shape;3603;p12"/>
            <p:cNvSpPr/>
            <p:nvPr/>
          </p:nvSpPr>
          <p:spPr>
            <a:xfrm rot="10800000">
              <a:off x="6951800"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4" name="Google Shape;3604;p12"/>
            <p:cNvSpPr/>
            <p:nvPr/>
          </p:nvSpPr>
          <p:spPr>
            <a:xfrm rot="10800000">
              <a:off x="6951800"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5" name="Google Shape;3605;p12"/>
            <p:cNvSpPr/>
            <p:nvPr/>
          </p:nvSpPr>
          <p:spPr>
            <a:xfrm rot="10800000">
              <a:off x="6951800" y="3681951"/>
              <a:ext cx="117892" cy="117892"/>
            </a:xfrm>
            <a:custGeom>
              <a:avLst/>
              <a:gdLst/>
              <a:ahLst/>
              <a:cxnLst/>
              <a:rect l="l" t="t" r="r" b="b"/>
              <a:pathLst>
                <a:path w="4857"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6" name="Google Shape;3606;p12"/>
            <p:cNvSpPr/>
            <p:nvPr/>
          </p:nvSpPr>
          <p:spPr>
            <a:xfrm rot="10800000">
              <a:off x="6951800"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7" name="Google Shape;3607;p12"/>
            <p:cNvSpPr/>
            <p:nvPr/>
          </p:nvSpPr>
          <p:spPr>
            <a:xfrm rot="10800000">
              <a:off x="6951800" y="2951301"/>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8" name="Google Shape;3608;p12"/>
            <p:cNvSpPr/>
            <p:nvPr/>
          </p:nvSpPr>
          <p:spPr>
            <a:xfrm rot="10800000">
              <a:off x="6951800"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9" name="Google Shape;3609;p12"/>
            <p:cNvSpPr/>
            <p:nvPr/>
          </p:nvSpPr>
          <p:spPr>
            <a:xfrm rot="10800000">
              <a:off x="6951800" y="2220650"/>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0" name="Google Shape;3610;p12"/>
            <p:cNvSpPr/>
            <p:nvPr/>
          </p:nvSpPr>
          <p:spPr>
            <a:xfrm rot="10800000">
              <a:off x="6951800" y="2074529"/>
              <a:ext cx="117892" cy="117867"/>
            </a:xfrm>
            <a:custGeom>
              <a:avLst/>
              <a:gdLst/>
              <a:ahLst/>
              <a:cxnLst/>
              <a:rect l="l" t="t" r="r" b="b"/>
              <a:pathLst>
                <a:path w="4857"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1" name="Google Shape;3611;p12"/>
            <p:cNvSpPr/>
            <p:nvPr/>
          </p:nvSpPr>
          <p:spPr>
            <a:xfrm rot="10800000">
              <a:off x="6951800" y="1782264"/>
              <a:ext cx="117892" cy="117867"/>
            </a:xfrm>
            <a:custGeom>
              <a:avLst/>
              <a:gdLst/>
              <a:ahLst/>
              <a:cxnLst/>
              <a:rect l="l" t="t" r="r" b="b"/>
              <a:pathLst>
                <a:path w="4857"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2" name="Google Shape;3612;p12"/>
            <p:cNvSpPr/>
            <p:nvPr/>
          </p:nvSpPr>
          <p:spPr>
            <a:xfrm rot="10800000">
              <a:off x="6951800"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3" name="Google Shape;3613;p12"/>
            <p:cNvSpPr/>
            <p:nvPr/>
          </p:nvSpPr>
          <p:spPr>
            <a:xfrm rot="10800000">
              <a:off x="6951800" y="1489999"/>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4" name="Google Shape;3614;p12"/>
            <p:cNvSpPr/>
            <p:nvPr/>
          </p:nvSpPr>
          <p:spPr>
            <a:xfrm rot="10800000">
              <a:off x="6951800" y="1197734"/>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5" name="Google Shape;3615;p12"/>
            <p:cNvSpPr/>
            <p:nvPr/>
          </p:nvSpPr>
          <p:spPr>
            <a:xfrm rot="10800000">
              <a:off x="6951800" y="1051613"/>
              <a:ext cx="117892" cy="117867"/>
            </a:xfrm>
            <a:custGeom>
              <a:avLst/>
              <a:gdLst/>
              <a:ahLst/>
              <a:cxnLst/>
              <a:rect l="l" t="t" r="r" b="b"/>
              <a:pathLst>
                <a:path w="4857"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6" name="Google Shape;3616;p12"/>
            <p:cNvSpPr/>
            <p:nvPr/>
          </p:nvSpPr>
          <p:spPr>
            <a:xfrm rot="10800000">
              <a:off x="6951800" y="613204"/>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7" name="Google Shape;3617;p12"/>
            <p:cNvSpPr/>
            <p:nvPr/>
          </p:nvSpPr>
          <p:spPr>
            <a:xfrm rot="10800000">
              <a:off x="6951800" y="320938"/>
              <a:ext cx="117892" cy="117892"/>
            </a:xfrm>
            <a:custGeom>
              <a:avLst/>
              <a:gdLst/>
              <a:ahLst/>
              <a:cxnLst/>
              <a:rect l="l" t="t" r="r" b="b"/>
              <a:pathLst>
                <a:path w="4857"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8" name="Google Shape;3618;p12"/>
            <p:cNvSpPr/>
            <p:nvPr/>
          </p:nvSpPr>
          <p:spPr>
            <a:xfrm rot="10800000">
              <a:off x="6951800"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9" name="Google Shape;3619;p12"/>
            <p:cNvSpPr/>
            <p:nvPr/>
          </p:nvSpPr>
          <p:spPr>
            <a:xfrm rot="10800000">
              <a:off x="6805680" y="4997133"/>
              <a:ext cx="117867" cy="117867"/>
            </a:xfrm>
            <a:custGeom>
              <a:avLst/>
              <a:gdLst/>
              <a:ahLst/>
              <a:cxnLst/>
              <a:rect l="l" t="t" r="r" b="b"/>
              <a:pathLst>
                <a:path w="4856" h="4856" extrusionOk="0">
                  <a:moveTo>
                    <a:pt x="0" y="0"/>
                  </a:moveTo>
                  <a:lnTo>
                    <a:pt x="0"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0" name="Google Shape;3620;p12"/>
            <p:cNvSpPr/>
            <p:nvPr/>
          </p:nvSpPr>
          <p:spPr>
            <a:xfrm rot="10800000">
              <a:off x="6805680" y="4558747"/>
              <a:ext cx="117867" cy="117867"/>
            </a:xfrm>
            <a:custGeom>
              <a:avLst/>
              <a:gdLst/>
              <a:ahLst/>
              <a:cxnLst/>
              <a:rect l="l" t="t" r="r" b="b"/>
              <a:pathLst>
                <a:path w="4856" h="4856" extrusionOk="0">
                  <a:moveTo>
                    <a:pt x="0" y="0"/>
                  </a:moveTo>
                  <a:lnTo>
                    <a:pt x="0"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1" name="Google Shape;3621;p12"/>
            <p:cNvSpPr/>
            <p:nvPr/>
          </p:nvSpPr>
          <p:spPr>
            <a:xfrm rot="10800000">
              <a:off x="6805680" y="4120361"/>
              <a:ext cx="117867" cy="117867"/>
            </a:xfrm>
            <a:custGeom>
              <a:avLst/>
              <a:gdLst/>
              <a:ahLst/>
              <a:cxnLst/>
              <a:rect l="l" t="t" r="r" b="b"/>
              <a:pathLst>
                <a:path w="4856" h="4856" extrusionOk="0">
                  <a:moveTo>
                    <a:pt x="0" y="1"/>
                  </a:moveTo>
                  <a:lnTo>
                    <a:pt x="0"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2" name="Google Shape;3622;p12"/>
            <p:cNvSpPr/>
            <p:nvPr/>
          </p:nvSpPr>
          <p:spPr>
            <a:xfrm rot="10800000">
              <a:off x="6805680" y="3535831"/>
              <a:ext cx="117867" cy="117867"/>
            </a:xfrm>
            <a:custGeom>
              <a:avLst/>
              <a:gdLst/>
              <a:ahLst/>
              <a:cxnLst/>
              <a:rect l="l" t="t" r="r" b="b"/>
              <a:pathLst>
                <a:path w="4856" h="4856" extrusionOk="0">
                  <a:moveTo>
                    <a:pt x="0" y="0"/>
                  </a:moveTo>
                  <a:lnTo>
                    <a:pt x="0"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3" name="Google Shape;3623;p12"/>
            <p:cNvSpPr/>
            <p:nvPr/>
          </p:nvSpPr>
          <p:spPr>
            <a:xfrm rot="10800000">
              <a:off x="6805680" y="2951301"/>
              <a:ext cx="117867" cy="117867"/>
            </a:xfrm>
            <a:custGeom>
              <a:avLst/>
              <a:gdLst/>
              <a:ahLst/>
              <a:cxnLst/>
              <a:rect l="l" t="t" r="r" b="b"/>
              <a:pathLst>
                <a:path w="4856" h="4856" extrusionOk="0">
                  <a:moveTo>
                    <a:pt x="0" y="0"/>
                  </a:moveTo>
                  <a:lnTo>
                    <a:pt x="0"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4" name="Google Shape;3624;p12"/>
            <p:cNvSpPr/>
            <p:nvPr/>
          </p:nvSpPr>
          <p:spPr>
            <a:xfrm rot="10800000">
              <a:off x="6805680" y="2220650"/>
              <a:ext cx="117867" cy="117867"/>
            </a:xfrm>
            <a:custGeom>
              <a:avLst/>
              <a:gdLst/>
              <a:ahLst/>
              <a:cxnLst/>
              <a:rect l="l" t="t" r="r" b="b"/>
              <a:pathLst>
                <a:path w="4856" h="4856" extrusionOk="0">
                  <a:moveTo>
                    <a:pt x="0" y="0"/>
                  </a:moveTo>
                  <a:lnTo>
                    <a:pt x="0"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5" name="Google Shape;3625;p12"/>
            <p:cNvSpPr/>
            <p:nvPr/>
          </p:nvSpPr>
          <p:spPr>
            <a:xfrm rot="10800000">
              <a:off x="6805680" y="1051613"/>
              <a:ext cx="117867" cy="117867"/>
            </a:xfrm>
            <a:custGeom>
              <a:avLst/>
              <a:gdLst/>
              <a:ahLst/>
              <a:cxnLst/>
              <a:rect l="l" t="t" r="r" b="b"/>
              <a:pathLst>
                <a:path w="4856" h="4856" extrusionOk="0">
                  <a:moveTo>
                    <a:pt x="0" y="1"/>
                  </a:moveTo>
                  <a:lnTo>
                    <a:pt x="0"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6" name="Google Shape;3626;p12"/>
            <p:cNvSpPr/>
            <p:nvPr/>
          </p:nvSpPr>
          <p:spPr>
            <a:xfrm rot="10800000">
              <a:off x="6805680" y="905469"/>
              <a:ext cx="117867" cy="117867"/>
            </a:xfrm>
            <a:custGeom>
              <a:avLst/>
              <a:gdLst/>
              <a:ahLst/>
              <a:cxnLst/>
              <a:rect l="l" t="t" r="r" b="b"/>
              <a:pathLst>
                <a:path w="4856" h="4856" extrusionOk="0">
                  <a:moveTo>
                    <a:pt x="0" y="0"/>
                  </a:moveTo>
                  <a:lnTo>
                    <a:pt x="0"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7" name="Google Shape;3627;p12"/>
            <p:cNvSpPr/>
            <p:nvPr/>
          </p:nvSpPr>
          <p:spPr>
            <a:xfrm rot="10800000">
              <a:off x="6805680" y="28698"/>
              <a:ext cx="117867" cy="117867"/>
            </a:xfrm>
            <a:custGeom>
              <a:avLst/>
              <a:gdLst/>
              <a:ahLst/>
              <a:cxnLst/>
              <a:rect l="l" t="t" r="r" b="b"/>
              <a:pathLst>
                <a:path w="4856" h="4856" extrusionOk="0">
                  <a:moveTo>
                    <a:pt x="0" y="1"/>
                  </a:moveTo>
                  <a:lnTo>
                    <a:pt x="0"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8" name="Google Shape;3628;p12"/>
            <p:cNvSpPr/>
            <p:nvPr/>
          </p:nvSpPr>
          <p:spPr>
            <a:xfrm rot="10800000">
              <a:off x="6659535"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9" name="Google Shape;3629;p12"/>
            <p:cNvSpPr/>
            <p:nvPr/>
          </p:nvSpPr>
          <p:spPr>
            <a:xfrm rot="10800000">
              <a:off x="6659535"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0" name="Google Shape;3630;p12"/>
            <p:cNvSpPr/>
            <p:nvPr/>
          </p:nvSpPr>
          <p:spPr>
            <a:xfrm rot="10800000">
              <a:off x="6659535"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1" name="Google Shape;3631;p12"/>
            <p:cNvSpPr/>
            <p:nvPr/>
          </p:nvSpPr>
          <p:spPr>
            <a:xfrm rot="10800000">
              <a:off x="6659535"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2" name="Google Shape;3632;p12"/>
            <p:cNvSpPr/>
            <p:nvPr/>
          </p:nvSpPr>
          <p:spPr>
            <a:xfrm rot="10800000">
              <a:off x="6659535"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3" name="Google Shape;3633;p12"/>
            <p:cNvSpPr/>
            <p:nvPr/>
          </p:nvSpPr>
          <p:spPr>
            <a:xfrm rot="10800000">
              <a:off x="6659535" y="905469"/>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4" name="Google Shape;3634;p12"/>
            <p:cNvSpPr/>
            <p:nvPr/>
          </p:nvSpPr>
          <p:spPr>
            <a:xfrm rot="10800000">
              <a:off x="6659535" y="759348"/>
              <a:ext cx="117892" cy="117867"/>
            </a:xfrm>
            <a:custGeom>
              <a:avLst/>
              <a:gdLst/>
              <a:ahLst/>
              <a:cxnLst/>
              <a:rect l="l" t="t" r="r" b="b"/>
              <a:pathLst>
                <a:path w="4857"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5" name="Google Shape;3635;p12"/>
            <p:cNvSpPr/>
            <p:nvPr/>
          </p:nvSpPr>
          <p:spPr>
            <a:xfrm rot="10800000">
              <a:off x="6659535"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6" name="Google Shape;3636;p12"/>
            <p:cNvSpPr/>
            <p:nvPr/>
          </p:nvSpPr>
          <p:spPr>
            <a:xfrm rot="10800000">
              <a:off x="6513415"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7" name="Google Shape;3637;p12"/>
            <p:cNvSpPr/>
            <p:nvPr/>
          </p:nvSpPr>
          <p:spPr>
            <a:xfrm rot="10800000">
              <a:off x="6513415"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8" name="Google Shape;3638;p12"/>
            <p:cNvSpPr/>
            <p:nvPr/>
          </p:nvSpPr>
          <p:spPr>
            <a:xfrm rot="10800000">
              <a:off x="6513415"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9" name="Google Shape;3639;p12"/>
            <p:cNvSpPr/>
            <p:nvPr/>
          </p:nvSpPr>
          <p:spPr>
            <a:xfrm rot="10800000">
              <a:off x="6513415"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0" name="Google Shape;3640;p12"/>
            <p:cNvSpPr/>
            <p:nvPr/>
          </p:nvSpPr>
          <p:spPr>
            <a:xfrm rot="10800000">
              <a:off x="6513415"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1" name="Google Shape;3641;p12"/>
            <p:cNvSpPr/>
            <p:nvPr/>
          </p:nvSpPr>
          <p:spPr>
            <a:xfrm rot="10800000">
              <a:off x="6513415"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2" name="Google Shape;3642;p12"/>
            <p:cNvSpPr/>
            <p:nvPr/>
          </p:nvSpPr>
          <p:spPr>
            <a:xfrm rot="10800000">
              <a:off x="6367294"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3" name="Google Shape;3643;p12"/>
            <p:cNvSpPr/>
            <p:nvPr/>
          </p:nvSpPr>
          <p:spPr>
            <a:xfrm rot="10800000">
              <a:off x="6367294"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4" name="Google Shape;3644;p12"/>
            <p:cNvSpPr/>
            <p:nvPr/>
          </p:nvSpPr>
          <p:spPr>
            <a:xfrm rot="10800000">
              <a:off x="6367294"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5" name="Google Shape;3645;p12"/>
            <p:cNvSpPr/>
            <p:nvPr/>
          </p:nvSpPr>
          <p:spPr>
            <a:xfrm rot="10800000">
              <a:off x="7536331"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6" name="Google Shape;3646;p12"/>
            <p:cNvSpPr/>
            <p:nvPr/>
          </p:nvSpPr>
          <p:spPr>
            <a:xfrm rot="10800000">
              <a:off x="7536331" y="4851012"/>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7" name="Google Shape;3647;p12"/>
            <p:cNvSpPr/>
            <p:nvPr/>
          </p:nvSpPr>
          <p:spPr>
            <a:xfrm rot="10800000">
              <a:off x="7536331" y="4412627"/>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8" name="Google Shape;3648;p12"/>
            <p:cNvSpPr/>
            <p:nvPr/>
          </p:nvSpPr>
          <p:spPr>
            <a:xfrm rot="10800000">
              <a:off x="7536331"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9" name="Google Shape;3649;p12"/>
            <p:cNvSpPr/>
            <p:nvPr/>
          </p:nvSpPr>
          <p:spPr>
            <a:xfrm rot="10800000">
              <a:off x="7536331"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0" name="Google Shape;3650;p12"/>
            <p:cNvSpPr/>
            <p:nvPr/>
          </p:nvSpPr>
          <p:spPr>
            <a:xfrm rot="10800000">
              <a:off x="7536331"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1" name="Google Shape;3651;p12"/>
            <p:cNvSpPr/>
            <p:nvPr/>
          </p:nvSpPr>
          <p:spPr>
            <a:xfrm rot="10800000">
              <a:off x="7536331"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2" name="Google Shape;3652;p12"/>
            <p:cNvSpPr/>
            <p:nvPr/>
          </p:nvSpPr>
          <p:spPr>
            <a:xfrm rot="10800000">
              <a:off x="7536331"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3" name="Google Shape;3653;p12"/>
            <p:cNvSpPr/>
            <p:nvPr/>
          </p:nvSpPr>
          <p:spPr>
            <a:xfrm rot="10800000">
              <a:off x="7390210"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4" name="Google Shape;3654;p12"/>
            <p:cNvSpPr/>
            <p:nvPr/>
          </p:nvSpPr>
          <p:spPr>
            <a:xfrm rot="10800000">
              <a:off x="7390210" y="3974217"/>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5" name="Google Shape;3655;p12"/>
            <p:cNvSpPr/>
            <p:nvPr/>
          </p:nvSpPr>
          <p:spPr>
            <a:xfrm rot="10800000">
              <a:off x="7390210"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6" name="Google Shape;3656;p12"/>
            <p:cNvSpPr/>
            <p:nvPr/>
          </p:nvSpPr>
          <p:spPr>
            <a:xfrm rot="10800000">
              <a:off x="7390210"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7" name="Google Shape;3657;p12"/>
            <p:cNvSpPr/>
            <p:nvPr/>
          </p:nvSpPr>
          <p:spPr>
            <a:xfrm rot="10800000">
              <a:off x="7390210"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8" name="Google Shape;3658;p12"/>
            <p:cNvSpPr/>
            <p:nvPr/>
          </p:nvSpPr>
          <p:spPr>
            <a:xfrm rot="10800000">
              <a:off x="7244066"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9" name="Google Shape;3659;p12"/>
            <p:cNvSpPr/>
            <p:nvPr/>
          </p:nvSpPr>
          <p:spPr>
            <a:xfrm rot="10800000">
              <a:off x="7244066"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0" name="Google Shape;3660;p12"/>
            <p:cNvSpPr/>
            <p:nvPr/>
          </p:nvSpPr>
          <p:spPr>
            <a:xfrm rot="10800000">
              <a:off x="7244066"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1" name="Google Shape;3661;p12"/>
            <p:cNvSpPr/>
            <p:nvPr/>
          </p:nvSpPr>
          <p:spPr>
            <a:xfrm rot="10800000">
              <a:off x="7244066"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2" name="Google Shape;3662;p12"/>
            <p:cNvSpPr/>
            <p:nvPr/>
          </p:nvSpPr>
          <p:spPr>
            <a:xfrm rot="10800000">
              <a:off x="7244066"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3" name="Google Shape;3663;p12"/>
            <p:cNvSpPr/>
            <p:nvPr/>
          </p:nvSpPr>
          <p:spPr>
            <a:xfrm rot="10800000">
              <a:off x="7097945"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4" name="Google Shape;3664;p12"/>
            <p:cNvSpPr/>
            <p:nvPr/>
          </p:nvSpPr>
          <p:spPr>
            <a:xfrm rot="10800000">
              <a:off x="6951800" y="3828096"/>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5" name="Google Shape;3665;p12"/>
            <p:cNvSpPr/>
            <p:nvPr/>
          </p:nvSpPr>
          <p:spPr>
            <a:xfrm rot="10800000">
              <a:off x="6951800" y="2659036"/>
              <a:ext cx="117892" cy="117892"/>
            </a:xfrm>
            <a:custGeom>
              <a:avLst/>
              <a:gdLst/>
              <a:ahLst/>
              <a:cxnLst/>
              <a:rect l="l" t="t" r="r" b="b"/>
              <a:pathLst>
                <a:path w="4857"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6" name="Google Shape;3666;p12"/>
            <p:cNvSpPr/>
            <p:nvPr/>
          </p:nvSpPr>
          <p:spPr>
            <a:xfrm rot="10800000">
              <a:off x="6805680" y="320938"/>
              <a:ext cx="117867" cy="117892"/>
            </a:xfrm>
            <a:custGeom>
              <a:avLst/>
              <a:gdLst/>
              <a:ahLst/>
              <a:cxnLst/>
              <a:rect l="l" t="t" r="r" b="b"/>
              <a:pathLst>
                <a:path w="4856" h="4857" extrusionOk="0">
                  <a:moveTo>
                    <a:pt x="0" y="1"/>
                  </a:moveTo>
                  <a:lnTo>
                    <a:pt x="0"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7" name="Google Shape;3667;p12"/>
            <p:cNvSpPr/>
            <p:nvPr/>
          </p:nvSpPr>
          <p:spPr>
            <a:xfrm rot="10800000">
              <a:off x="6513415"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8" name="Google Shape;3668;p12"/>
            <p:cNvSpPr/>
            <p:nvPr/>
          </p:nvSpPr>
          <p:spPr>
            <a:xfrm rot="10800000">
              <a:off x="6367294"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669" name="Google Shape;3669;p12"/>
          <p:cNvGrpSpPr/>
          <p:nvPr/>
        </p:nvGrpSpPr>
        <p:grpSpPr>
          <a:xfrm rot="10800000">
            <a:off x="38319" y="38264"/>
            <a:ext cx="1715872" cy="6781736"/>
            <a:chOff x="6367294" y="28698"/>
            <a:chExt cx="1286904" cy="5086302"/>
          </a:xfrm>
        </p:grpSpPr>
        <p:sp>
          <p:nvSpPr>
            <p:cNvPr id="3670" name="Google Shape;3670;p12"/>
            <p:cNvSpPr/>
            <p:nvPr/>
          </p:nvSpPr>
          <p:spPr>
            <a:xfrm rot="10800000">
              <a:off x="7536331" y="613204"/>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1" name="Google Shape;3671;p12"/>
            <p:cNvSpPr/>
            <p:nvPr/>
          </p:nvSpPr>
          <p:spPr>
            <a:xfrm rot="10800000">
              <a:off x="7244066"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2" name="Google Shape;3672;p12"/>
            <p:cNvSpPr/>
            <p:nvPr/>
          </p:nvSpPr>
          <p:spPr>
            <a:xfrm rot="10800000">
              <a:off x="7244066"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3" name="Google Shape;3673;p12"/>
            <p:cNvSpPr/>
            <p:nvPr/>
          </p:nvSpPr>
          <p:spPr>
            <a:xfrm rot="10800000">
              <a:off x="6659535"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4" name="Google Shape;3674;p12"/>
            <p:cNvSpPr/>
            <p:nvPr/>
          </p:nvSpPr>
          <p:spPr>
            <a:xfrm rot="10800000">
              <a:off x="7536331"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5" name="Google Shape;3675;p12"/>
            <p:cNvSpPr/>
            <p:nvPr/>
          </p:nvSpPr>
          <p:spPr>
            <a:xfrm rot="10800000">
              <a:off x="7536331"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6" name="Google Shape;3676;p12"/>
            <p:cNvSpPr/>
            <p:nvPr/>
          </p:nvSpPr>
          <p:spPr>
            <a:xfrm rot="10800000">
              <a:off x="7536331"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7" name="Google Shape;3677;p12"/>
            <p:cNvSpPr/>
            <p:nvPr/>
          </p:nvSpPr>
          <p:spPr>
            <a:xfrm rot="10800000">
              <a:off x="7536331"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8" name="Google Shape;3678;p12"/>
            <p:cNvSpPr/>
            <p:nvPr/>
          </p:nvSpPr>
          <p:spPr>
            <a:xfrm rot="10800000">
              <a:off x="7536331" y="3828096"/>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9" name="Google Shape;3679;p12"/>
            <p:cNvSpPr/>
            <p:nvPr/>
          </p:nvSpPr>
          <p:spPr>
            <a:xfrm rot="10800000">
              <a:off x="7536331"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0" name="Google Shape;3680;p12"/>
            <p:cNvSpPr/>
            <p:nvPr/>
          </p:nvSpPr>
          <p:spPr>
            <a:xfrm rot="10800000">
              <a:off x="7536331" y="3535831"/>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1" name="Google Shape;3681;p12"/>
            <p:cNvSpPr/>
            <p:nvPr/>
          </p:nvSpPr>
          <p:spPr>
            <a:xfrm rot="10800000">
              <a:off x="7536331"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2" name="Google Shape;3682;p12"/>
            <p:cNvSpPr/>
            <p:nvPr/>
          </p:nvSpPr>
          <p:spPr>
            <a:xfrm rot="10800000">
              <a:off x="7536331"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3" name="Google Shape;3683;p12"/>
            <p:cNvSpPr/>
            <p:nvPr/>
          </p:nvSpPr>
          <p:spPr>
            <a:xfrm rot="10800000">
              <a:off x="7536331"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4" name="Google Shape;3684;p12"/>
            <p:cNvSpPr/>
            <p:nvPr/>
          </p:nvSpPr>
          <p:spPr>
            <a:xfrm rot="10800000">
              <a:off x="7536331"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5" name="Google Shape;3685;p12"/>
            <p:cNvSpPr/>
            <p:nvPr/>
          </p:nvSpPr>
          <p:spPr>
            <a:xfrm rot="10800000">
              <a:off x="7536331"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6" name="Google Shape;3686;p12"/>
            <p:cNvSpPr/>
            <p:nvPr/>
          </p:nvSpPr>
          <p:spPr>
            <a:xfrm rot="10800000">
              <a:off x="7536331" y="2366770"/>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7" name="Google Shape;3687;p12"/>
            <p:cNvSpPr/>
            <p:nvPr/>
          </p:nvSpPr>
          <p:spPr>
            <a:xfrm rot="10800000">
              <a:off x="7536331"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8" name="Google Shape;3688;p12"/>
            <p:cNvSpPr/>
            <p:nvPr/>
          </p:nvSpPr>
          <p:spPr>
            <a:xfrm rot="10800000">
              <a:off x="7536331"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9" name="Google Shape;3689;p12"/>
            <p:cNvSpPr/>
            <p:nvPr/>
          </p:nvSpPr>
          <p:spPr>
            <a:xfrm rot="10800000">
              <a:off x="7536331"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0" name="Google Shape;3690;p12"/>
            <p:cNvSpPr/>
            <p:nvPr/>
          </p:nvSpPr>
          <p:spPr>
            <a:xfrm rot="10800000">
              <a:off x="7536331"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1" name="Google Shape;3691;p12"/>
            <p:cNvSpPr/>
            <p:nvPr/>
          </p:nvSpPr>
          <p:spPr>
            <a:xfrm rot="10800000">
              <a:off x="7536331"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2" name="Google Shape;3692;p12"/>
            <p:cNvSpPr/>
            <p:nvPr/>
          </p:nvSpPr>
          <p:spPr>
            <a:xfrm rot="10800000">
              <a:off x="7536331"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3" name="Google Shape;3693;p12"/>
            <p:cNvSpPr/>
            <p:nvPr/>
          </p:nvSpPr>
          <p:spPr>
            <a:xfrm rot="10800000">
              <a:off x="7536331"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4" name="Google Shape;3694;p12"/>
            <p:cNvSpPr/>
            <p:nvPr/>
          </p:nvSpPr>
          <p:spPr>
            <a:xfrm rot="10800000">
              <a:off x="7536331"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5" name="Google Shape;3695;p12"/>
            <p:cNvSpPr/>
            <p:nvPr/>
          </p:nvSpPr>
          <p:spPr>
            <a:xfrm rot="10800000">
              <a:off x="7536331"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6" name="Google Shape;3696;p12"/>
            <p:cNvSpPr/>
            <p:nvPr/>
          </p:nvSpPr>
          <p:spPr>
            <a:xfrm rot="10800000">
              <a:off x="7536331"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7" name="Google Shape;3697;p12"/>
            <p:cNvSpPr/>
            <p:nvPr/>
          </p:nvSpPr>
          <p:spPr>
            <a:xfrm rot="10800000">
              <a:off x="7536331"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8" name="Google Shape;3698;p12"/>
            <p:cNvSpPr/>
            <p:nvPr/>
          </p:nvSpPr>
          <p:spPr>
            <a:xfrm rot="10800000">
              <a:off x="7536331"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9" name="Google Shape;3699;p12"/>
            <p:cNvSpPr/>
            <p:nvPr/>
          </p:nvSpPr>
          <p:spPr>
            <a:xfrm rot="10800000">
              <a:off x="7536331" y="28698"/>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0" name="Google Shape;3700;p12"/>
            <p:cNvSpPr/>
            <p:nvPr/>
          </p:nvSpPr>
          <p:spPr>
            <a:xfrm rot="10800000">
              <a:off x="7390210" y="4851012"/>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1" name="Google Shape;3701;p12"/>
            <p:cNvSpPr/>
            <p:nvPr/>
          </p:nvSpPr>
          <p:spPr>
            <a:xfrm rot="10800000">
              <a:off x="7390210"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2" name="Google Shape;3702;p12"/>
            <p:cNvSpPr/>
            <p:nvPr/>
          </p:nvSpPr>
          <p:spPr>
            <a:xfrm rot="10800000">
              <a:off x="7390210" y="4412627"/>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3" name="Google Shape;3703;p12"/>
            <p:cNvSpPr/>
            <p:nvPr/>
          </p:nvSpPr>
          <p:spPr>
            <a:xfrm rot="10800000">
              <a:off x="7390210"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4" name="Google Shape;3704;p12"/>
            <p:cNvSpPr/>
            <p:nvPr/>
          </p:nvSpPr>
          <p:spPr>
            <a:xfrm rot="10800000">
              <a:off x="7390210" y="4120361"/>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5" name="Google Shape;3705;p12"/>
            <p:cNvSpPr/>
            <p:nvPr/>
          </p:nvSpPr>
          <p:spPr>
            <a:xfrm rot="10800000">
              <a:off x="7390210"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6" name="Google Shape;3706;p12"/>
            <p:cNvSpPr/>
            <p:nvPr/>
          </p:nvSpPr>
          <p:spPr>
            <a:xfrm rot="10800000">
              <a:off x="7390210" y="3535831"/>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7" name="Google Shape;3707;p12"/>
            <p:cNvSpPr/>
            <p:nvPr/>
          </p:nvSpPr>
          <p:spPr>
            <a:xfrm rot="10800000">
              <a:off x="7390210" y="3389711"/>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8" name="Google Shape;3708;p12"/>
            <p:cNvSpPr/>
            <p:nvPr/>
          </p:nvSpPr>
          <p:spPr>
            <a:xfrm rot="10800000">
              <a:off x="7390210" y="3243566"/>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9" name="Google Shape;3709;p12"/>
            <p:cNvSpPr/>
            <p:nvPr/>
          </p:nvSpPr>
          <p:spPr>
            <a:xfrm rot="10800000">
              <a:off x="7390210"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0" name="Google Shape;3710;p12"/>
            <p:cNvSpPr/>
            <p:nvPr/>
          </p:nvSpPr>
          <p:spPr>
            <a:xfrm rot="10800000">
              <a:off x="7390210" y="2805180"/>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1" name="Google Shape;3711;p12"/>
            <p:cNvSpPr/>
            <p:nvPr/>
          </p:nvSpPr>
          <p:spPr>
            <a:xfrm rot="10800000">
              <a:off x="7390210"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2" name="Google Shape;3712;p12"/>
            <p:cNvSpPr/>
            <p:nvPr/>
          </p:nvSpPr>
          <p:spPr>
            <a:xfrm rot="10800000">
              <a:off x="7390210"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3" name="Google Shape;3713;p12"/>
            <p:cNvSpPr/>
            <p:nvPr/>
          </p:nvSpPr>
          <p:spPr>
            <a:xfrm rot="10800000">
              <a:off x="7390210"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4" name="Google Shape;3714;p12"/>
            <p:cNvSpPr/>
            <p:nvPr/>
          </p:nvSpPr>
          <p:spPr>
            <a:xfrm rot="10800000">
              <a:off x="7390210"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5" name="Google Shape;3715;p12"/>
            <p:cNvSpPr/>
            <p:nvPr/>
          </p:nvSpPr>
          <p:spPr>
            <a:xfrm rot="10800000">
              <a:off x="7390210" y="2074529"/>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6" name="Google Shape;3716;p12"/>
            <p:cNvSpPr/>
            <p:nvPr/>
          </p:nvSpPr>
          <p:spPr>
            <a:xfrm rot="10800000">
              <a:off x="7390210"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7" name="Google Shape;3717;p12"/>
            <p:cNvSpPr/>
            <p:nvPr/>
          </p:nvSpPr>
          <p:spPr>
            <a:xfrm rot="10800000">
              <a:off x="7390210"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8" name="Google Shape;3718;p12"/>
            <p:cNvSpPr/>
            <p:nvPr/>
          </p:nvSpPr>
          <p:spPr>
            <a:xfrm rot="10800000">
              <a:off x="7390210" y="1343854"/>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9" name="Google Shape;3719;p12"/>
            <p:cNvSpPr/>
            <p:nvPr/>
          </p:nvSpPr>
          <p:spPr>
            <a:xfrm rot="10800000">
              <a:off x="7390210"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0" name="Google Shape;3720;p12"/>
            <p:cNvSpPr/>
            <p:nvPr/>
          </p:nvSpPr>
          <p:spPr>
            <a:xfrm rot="10800000">
              <a:off x="7390210"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1" name="Google Shape;3721;p12"/>
            <p:cNvSpPr/>
            <p:nvPr/>
          </p:nvSpPr>
          <p:spPr>
            <a:xfrm rot="10800000">
              <a:off x="7390210" y="759348"/>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2" name="Google Shape;3722;p12"/>
            <p:cNvSpPr/>
            <p:nvPr/>
          </p:nvSpPr>
          <p:spPr>
            <a:xfrm rot="10800000">
              <a:off x="7390210" y="613204"/>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3" name="Google Shape;3723;p12"/>
            <p:cNvSpPr/>
            <p:nvPr/>
          </p:nvSpPr>
          <p:spPr>
            <a:xfrm rot="10800000">
              <a:off x="7390210" y="320938"/>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4" name="Google Shape;3724;p12"/>
            <p:cNvSpPr/>
            <p:nvPr/>
          </p:nvSpPr>
          <p:spPr>
            <a:xfrm rot="10800000">
              <a:off x="7390210"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5" name="Google Shape;3725;p12"/>
            <p:cNvSpPr/>
            <p:nvPr/>
          </p:nvSpPr>
          <p:spPr>
            <a:xfrm rot="10800000">
              <a:off x="7244066"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6" name="Google Shape;3726;p12"/>
            <p:cNvSpPr/>
            <p:nvPr/>
          </p:nvSpPr>
          <p:spPr>
            <a:xfrm rot="10800000">
              <a:off x="7244066"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7" name="Google Shape;3727;p12"/>
            <p:cNvSpPr/>
            <p:nvPr/>
          </p:nvSpPr>
          <p:spPr>
            <a:xfrm rot="10800000">
              <a:off x="7244066"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8" name="Google Shape;3728;p12"/>
            <p:cNvSpPr/>
            <p:nvPr/>
          </p:nvSpPr>
          <p:spPr>
            <a:xfrm rot="10800000">
              <a:off x="7244066"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9" name="Google Shape;3729;p12"/>
            <p:cNvSpPr/>
            <p:nvPr/>
          </p:nvSpPr>
          <p:spPr>
            <a:xfrm rot="10800000">
              <a:off x="7244066"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0" name="Google Shape;3730;p12"/>
            <p:cNvSpPr/>
            <p:nvPr/>
          </p:nvSpPr>
          <p:spPr>
            <a:xfrm rot="10800000">
              <a:off x="7244066"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1" name="Google Shape;3731;p12"/>
            <p:cNvSpPr/>
            <p:nvPr/>
          </p:nvSpPr>
          <p:spPr>
            <a:xfrm rot="10800000">
              <a:off x="7244066"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2" name="Google Shape;3732;p12"/>
            <p:cNvSpPr/>
            <p:nvPr/>
          </p:nvSpPr>
          <p:spPr>
            <a:xfrm rot="10800000">
              <a:off x="7244066"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3" name="Google Shape;3733;p12"/>
            <p:cNvSpPr/>
            <p:nvPr/>
          </p:nvSpPr>
          <p:spPr>
            <a:xfrm rot="10800000">
              <a:off x="7244066"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4" name="Google Shape;3734;p12"/>
            <p:cNvSpPr/>
            <p:nvPr/>
          </p:nvSpPr>
          <p:spPr>
            <a:xfrm rot="10800000">
              <a:off x="7244066"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5" name="Google Shape;3735;p12"/>
            <p:cNvSpPr/>
            <p:nvPr/>
          </p:nvSpPr>
          <p:spPr>
            <a:xfrm rot="10800000">
              <a:off x="7244066"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6" name="Google Shape;3736;p12"/>
            <p:cNvSpPr/>
            <p:nvPr/>
          </p:nvSpPr>
          <p:spPr>
            <a:xfrm rot="10800000">
              <a:off x="7244066"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7" name="Google Shape;3737;p12"/>
            <p:cNvSpPr/>
            <p:nvPr/>
          </p:nvSpPr>
          <p:spPr>
            <a:xfrm rot="10800000">
              <a:off x="7244066"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8" name="Google Shape;3738;p12"/>
            <p:cNvSpPr/>
            <p:nvPr/>
          </p:nvSpPr>
          <p:spPr>
            <a:xfrm rot="10800000">
              <a:off x="7244066"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9" name="Google Shape;3739;p12"/>
            <p:cNvSpPr/>
            <p:nvPr/>
          </p:nvSpPr>
          <p:spPr>
            <a:xfrm rot="10800000">
              <a:off x="7244066"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0" name="Google Shape;3740;p12"/>
            <p:cNvSpPr/>
            <p:nvPr/>
          </p:nvSpPr>
          <p:spPr>
            <a:xfrm rot="10800000">
              <a:off x="7244066"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1" name="Google Shape;3741;p12"/>
            <p:cNvSpPr/>
            <p:nvPr/>
          </p:nvSpPr>
          <p:spPr>
            <a:xfrm rot="10800000">
              <a:off x="7244066"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2" name="Google Shape;3742;p12"/>
            <p:cNvSpPr/>
            <p:nvPr/>
          </p:nvSpPr>
          <p:spPr>
            <a:xfrm rot="10800000">
              <a:off x="7244066"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3" name="Google Shape;3743;p12"/>
            <p:cNvSpPr/>
            <p:nvPr/>
          </p:nvSpPr>
          <p:spPr>
            <a:xfrm rot="10800000">
              <a:off x="7244066"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4" name="Google Shape;3744;p12"/>
            <p:cNvSpPr/>
            <p:nvPr/>
          </p:nvSpPr>
          <p:spPr>
            <a:xfrm rot="10800000">
              <a:off x="7244066"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5" name="Google Shape;3745;p12"/>
            <p:cNvSpPr/>
            <p:nvPr/>
          </p:nvSpPr>
          <p:spPr>
            <a:xfrm rot="10800000">
              <a:off x="7097945"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6" name="Google Shape;3746;p12"/>
            <p:cNvSpPr/>
            <p:nvPr/>
          </p:nvSpPr>
          <p:spPr>
            <a:xfrm rot="10800000">
              <a:off x="7097945"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7" name="Google Shape;3747;p12"/>
            <p:cNvSpPr/>
            <p:nvPr/>
          </p:nvSpPr>
          <p:spPr>
            <a:xfrm rot="10800000">
              <a:off x="7097945"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8" name="Google Shape;3748;p12"/>
            <p:cNvSpPr/>
            <p:nvPr/>
          </p:nvSpPr>
          <p:spPr>
            <a:xfrm rot="10800000">
              <a:off x="7097945"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9" name="Google Shape;3749;p12"/>
            <p:cNvSpPr/>
            <p:nvPr/>
          </p:nvSpPr>
          <p:spPr>
            <a:xfrm rot="10800000">
              <a:off x="7097945"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0" name="Google Shape;3750;p12"/>
            <p:cNvSpPr/>
            <p:nvPr/>
          </p:nvSpPr>
          <p:spPr>
            <a:xfrm rot="10800000">
              <a:off x="7097945"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1" name="Google Shape;3751;p12"/>
            <p:cNvSpPr/>
            <p:nvPr/>
          </p:nvSpPr>
          <p:spPr>
            <a:xfrm rot="10800000">
              <a:off x="7097945"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2" name="Google Shape;3752;p12"/>
            <p:cNvSpPr/>
            <p:nvPr/>
          </p:nvSpPr>
          <p:spPr>
            <a:xfrm rot="10800000">
              <a:off x="7097945"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3" name="Google Shape;3753;p12"/>
            <p:cNvSpPr/>
            <p:nvPr/>
          </p:nvSpPr>
          <p:spPr>
            <a:xfrm rot="10800000">
              <a:off x="7097945"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4" name="Google Shape;3754;p12"/>
            <p:cNvSpPr/>
            <p:nvPr/>
          </p:nvSpPr>
          <p:spPr>
            <a:xfrm rot="10800000">
              <a:off x="7097945"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5" name="Google Shape;3755;p12"/>
            <p:cNvSpPr/>
            <p:nvPr/>
          </p:nvSpPr>
          <p:spPr>
            <a:xfrm rot="10800000">
              <a:off x="7097945"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6" name="Google Shape;3756;p12"/>
            <p:cNvSpPr/>
            <p:nvPr/>
          </p:nvSpPr>
          <p:spPr>
            <a:xfrm rot="10800000">
              <a:off x="7097945"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7" name="Google Shape;3757;p12"/>
            <p:cNvSpPr/>
            <p:nvPr/>
          </p:nvSpPr>
          <p:spPr>
            <a:xfrm rot="10800000">
              <a:off x="7097945"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8" name="Google Shape;3758;p12"/>
            <p:cNvSpPr/>
            <p:nvPr/>
          </p:nvSpPr>
          <p:spPr>
            <a:xfrm rot="10800000">
              <a:off x="7097945"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9" name="Google Shape;3759;p12"/>
            <p:cNvSpPr/>
            <p:nvPr/>
          </p:nvSpPr>
          <p:spPr>
            <a:xfrm rot="10800000">
              <a:off x="7097945"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0" name="Google Shape;3760;p12"/>
            <p:cNvSpPr/>
            <p:nvPr/>
          </p:nvSpPr>
          <p:spPr>
            <a:xfrm rot="10800000">
              <a:off x="7097945"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1" name="Google Shape;3761;p12"/>
            <p:cNvSpPr/>
            <p:nvPr/>
          </p:nvSpPr>
          <p:spPr>
            <a:xfrm rot="10800000">
              <a:off x="7097945" y="174818"/>
              <a:ext cx="117867" cy="117867"/>
            </a:xfrm>
            <a:custGeom>
              <a:avLst/>
              <a:gdLst/>
              <a:ahLst/>
              <a:cxnLst/>
              <a:rect l="l" t="t" r="r" b="b"/>
              <a:pathLst>
                <a:path w="4856"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2" name="Google Shape;3762;p12"/>
            <p:cNvSpPr/>
            <p:nvPr/>
          </p:nvSpPr>
          <p:spPr>
            <a:xfrm rot="10800000">
              <a:off x="7097945"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3" name="Google Shape;3763;p12"/>
            <p:cNvSpPr/>
            <p:nvPr/>
          </p:nvSpPr>
          <p:spPr>
            <a:xfrm rot="10800000">
              <a:off x="6951800"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4" name="Google Shape;3764;p12"/>
            <p:cNvSpPr/>
            <p:nvPr/>
          </p:nvSpPr>
          <p:spPr>
            <a:xfrm rot="10800000">
              <a:off x="6951800" y="4704867"/>
              <a:ext cx="117892" cy="117892"/>
            </a:xfrm>
            <a:custGeom>
              <a:avLst/>
              <a:gdLst/>
              <a:ahLst/>
              <a:cxnLst/>
              <a:rect l="l" t="t" r="r" b="b"/>
              <a:pathLst>
                <a:path w="4857"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5" name="Google Shape;3765;p12"/>
            <p:cNvSpPr/>
            <p:nvPr/>
          </p:nvSpPr>
          <p:spPr>
            <a:xfrm rot="10800000">
              <a:off x="6951800"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6" name="Google Shape;3766;p12"/>
            <p:cNvSpPr/>
            <p:nvPr/>
          </p:nvSpPr>
          <p:spPr>
            <a:xfrm rot="10800000">
              <a:off x="6951800"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7" name="Google Shape;3767;p12"/>
            <p:cNvSpPr/>
            <p:nvPr/>
          </p:nvSpPr>
          <p:spPr>
            <a:xfrm rot="10800000">
              <a:off x="6951800" y="3681951"/>
              <a:ext cx="117892" cy="117892"/>
            </a:xfrm>
            <a:custGeom>
              <a:avLst/>
              <a:gdLst/>
              <a:ahLst/>
              <a:cxnLst/>
              <a:rect l="l" t="t" r="r" b="b"/>
              <a:pathLst>
                <a:path w="4857"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8" name="Google Shape;3768;p12"/>
            <p:cNvSpPr/>
            <p:nvPr/>
          </p:nvSpPr>
          <p:spPr>
            <a:xfrm rot="10800000">
              <a:off x="6951800"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9" name="Google Shape;3769;p12"/>
            <p:cNvSpPr/>
            <p:nvPr/>
          </p:nvSpPr>
          <p:spPr>
            <a:xfrm rot="10800000">
              <a:off x="6951800" y="2951301"/>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0" name="Google Shape;3770;p12"/>
            <p:cNvSpPr/>
            <p:nvPr/>
          </p:nvSpPr>
          <p:spPr>
            <a:xfrm rot="10800000">
              <a:off x="6951800"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1" name="Google Shape;3771;p12"/>
            <p:cNvSpPr/>
            <p:nvPr/>
          </p:nvSpPr>
          <p:spPr>
            <a:xfrm rot="10800000">
              <a:off x="6951800" y="2220650"/>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2" name="Google Shape;3772;p12"/>
            <p:cNvSpPr/>
            <p:nvPr/>
          </p:nvSpPr>
          <p:spPr>
            <a:xfrm rot="10800000">
              <a:off x="6951800" y="2074529"/>
              <a:ext cx="117892" cy="117867"/>
            </a:xfrm>
            <a:custGeom>
              <a:avLst/>
              <a:gdLst/>
              <a:ahLst/>
              <a:cxnLst/>
              <a:rect l="l" t="t" r="r" b="b"/>
              <a:pathLst>
                <a:path w="4857"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3" name="Google Shape;3773;p12"/>
            <p:cNvSpPr/>
            <p:nvPr/>
          </p:nvSpPr>
          <p:spPr>
            <a:xfrm rot="10800000">
              <a:off x="6951800" y="1782264"/>
              <a:ext cx="117892" cy="117867"/>
            </a:xfrm>
            <a:custGeom>
              <a:avLst/>
              <a:gdLst/>
              <a:ahLst/>
              <a:cxnLst/>
              <a:rect l="l" t="t" r="r" b="b"/>
              <a:pathLst>
                <a:path w="4857"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4" name="Google Shape;3774;p12"/>
            <p:cNvSpPr/>
            <p:nvPr/>
          </p:nvSpPr>
          <p:spPr>
            <a:xfrm rot="10800000">
              <a:off x="6951800"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5" name="Google Shape;3775;p12"/>
            <p:cNvSpPr/>
            <p:nvPr/>
          </p:nvSpPr>
          <p:spPr>
            <a:xfrm rot="10800000">
              <a:off x="6951800" y="1489999"/>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6" name="Google Shape;3776;p12"/>
            <p:cNvSpPr/>
            <p:nvPr/>
          </p:nvSpPr>
          <p:spPr>
            <a:xfrm rot="10800000">
              <a:off x="6951800" y="1197734"/>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7" name="Google Shape;3777;p12"/>
            <p:cNvSpPr/>
            <p:nvPr/>
          </p:nvSpPr>
          <p:spPr>
            <a:xfrm rot="10800000">
              <a:off x="6951800" y="1051613"/>
              <a:ext cx="117892" cy="117867"/>
            </a:xfrm>
            <a:custGeom>
              <a:avLst/>
              <a:gdLst/>
              <a:ahLst/>
              <a:cxnLst/>
              <a:rect l="l" t="t" r="r" b="b"/>
              <a:pathLst>
                <a:path w="4857"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8" name="Google Shape;3778;p12"/>
            <p:cNvSpPr/>
            <p:nvPr/>
          </p:nvSpPr>
          <p:spPr>
            <a:xfrm rot="10800000">
              <a:off x="6951800" y="613204"/>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9" name="Google Shape;3779;p12"/>
            <p:cNvSpPr/>
            <p:nvPr/>
          </p:nvSpPr>
          <p:spPr>
            <a:xfrm rot="10800000">
              <a:off x="6951800" y="320938"/>
              <a:ext cx="117892" cy="117892"/>
            </a:xfrm>
            <a:custGeom>
              <a:avLst/>
              <a:gdLst/>
              <a:ahLst/>
              <a:cxnLst/>
              <a:rect l="l" t="t" r="r" b="b"/>
              <a:pathLst>
                <a:path w="4857"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0" name="Google Shape;3780;p12"/>
            <p:cNvSpPr/>
            <p:nvPr/>
          </p:nvSpPr>
          <p:spPr>
            <a:xfrm rot="10800000">
              <a:off x="6951800"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1" name="Google Shape;3781;p12"/>
            <p:cNvSpPr/>
            <p:nvPr/>
          </p:nvSpPr>
          <p:spPr>
            <a:xfrm rot="10800000">
              <a:off x="6805680" y="4997133"/>
              <a:ext cx="117867" cy="117867"/>
            </a:xfrm>
            <a:custGeom>
              <a:avLst/>
              <a:gdLst/>
              <a:ahLst/>
              <a:cxnLst/>
              <a:rect l="l" t="t" r="r" b="b"/>
              <a:pathLst>
                <a:path w="4856" h="4856" extrusionOk="0">
                  <a:moveTo>
                    <a:pt x="0" y="0"/>
                  </a:moveTo>
                  <a:lnTo>
                    <a:pt x="0"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2" name="Google Shape;3782;p12"/>
            <p:cNvSpPr/>
            <p:nvPr/>
          </p:nvSpPr>
          <p:spPr>
            <a:xfrm rot="10800000">
              <a:off x="6805680" y="4558747"/>
              <a:ext cx="117867" cy="117867"/>
            </a:xfrm>
            <a:custGeom>
              <a:avLst/>
              <a:gdLst/>
              <a:ahLst/>
              <a:cxnLst/>
              <a:rect l="l" t="t" r="r" b="b"/>
              <a:pathLst>
                <a:path w="4856" h="4856" extrusionOk="0">
                  <a:moveTo>
                    <a:pt x="0" y="0"/>
                  </a:moveTo>
                  <a:lnTo>
                    <a:pt x="0"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3" name="Google Shape;3783;p12"/>
            <p:cNvSpPr/>
            <p:nvPr/>
          </p:nvSpPr>
          <p:spPr>
            <a:xfrm rot="10800000">
              <a:off x="6805680" y="4120361"/>
              <a:ext cx="117867" cy="117867"/>
            </a:xfrm>
            <a:custGeom>
              <a:avLst/>
              <a:gdLst/>
              <a:ahLst/>
              <a:cxnLst/>
              <a:rect l="l" t="t" r="r" b="b"/>
              <a:pathLst>
                <a:path w="4856" h="4856" extrusionOk="0">
                  <a:moveTo>
                    <a:pt x="0" y="1"/>
                  </a:moveTo>
                  <a:lnTo>
                    <a:pt x="0"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4" name="Google Shape;3784;p12"/>
            <p:cNvSpPr/>
            <p:nvPr/>
          </p:nvSpPr>
          <p:spPr>
            <a:xfrm rot="10800000">
              <a:off x="6805680" y="3535831"/>
              <a:ext cx="117867" cy="117867"/>
            </a:xfrm>
            <a:custGeom>
              <a:avLst/>
              <a:gdLst/>
              <a:ahLst/>
              <a:cxnLst/>
              <a:rect l="l" t="t" r="r" b="b"/>
              <a:pathLst>
                <a:path w="4856" h="4856" extrusionOk="0">
                  <a:moveTo>
                    <a:pt x="0" y="0"/>
                  </a:moveTo>
                  <a:lnTo>
                    <a:pt x="0"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5" name="Google Shape;3785;p12"/>
            <p:cNvSpPr/>
            <p:nvPr/>
          </p:nvSpPr>
          <p:spPr>
            <a:xfrm rot="10800000">
              <a:off x="6805680" y="2951301"/>
              <a:ext cx="117867" cy="117867"/>
            </a:xfrm>
            <a:custGeom>
              <a:avLst/>
              <a:gdLst/>
              <a:ahLst/>
              <a:cxnLst/>
              <a:rect l="l" t="t" r="r" b="b"/>
              <a:pathLst>
                <a:path w="4856" h="4856" extrusionOk="0">
                  <a:moveTo>
                    <a:pt x="0" y="0"/>
                  </a:moveTo>
                  <a:lnTo>
                    <a:pt x="0"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6" name="Google Shape;3786;p12"/>
            <p:cNvSpPr/>
            <p:nvPr/>
          </p:nvSpPr>
          <p:spPr>
            <a:xfrm rot="10800000">
              <a:off x="6805680" y="2220650"/>
              <a:ext cx="117867" cy="117867"/>
            </a:xfrm>
            <a:custGeom>
              <a:avLst/>
              <a:gdLst/>
              <a:ahLst/>
              <a:cxnLst/>
              <a:rect l="l" t="t" r="r" b="b"/>
              <a:pathLst>
                <a:path w="4856" h="4856" extrusionOk="0">
                  <a:moveTo>
                    <a:pt x="0" y="0"/>
                  </a:moveTo>
                  <a:lnTo>
                    <a:pt x="0"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7" name="Google Shape;3787;p12"/>
            <p:cNvSpPr/>
            <p:nvPr/>
          </p:nvSpPr>
          <p:spPr>
            <a:xfrm rot="10800000">
              <a:off x="6805680" y="1051613"/>
              <a:ext cx="117867" cy="117867"/>
            </a:xfrm>
            <a:custGeom>
              <a:avLst/>
              <a:gdLst/>
              <a:ahLst/>
              <a:cxnLst/>
              <a:rect l="l" t="t" r="r" b="b"/>
              <a:pathLst>
                <a:path w="4856" h="4856" extrusionOk="0">
                  <a:moveTo>
                    <a:pt x="0" y="1"/>
                  </a:moveTo>
                  <a:lnTo>
                    <a:pt x="0"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8" name="Google Shape;3788;p12"/>
            <p:cNvSpPr/>
            <p:nvPr/>
          </p:nvSpPr>
          <p:spPr>
            <a:xfrm rot="10800000">
              <a:off x="6805680" y="905469"/>
              <a:ext cx="117867" cy="117867"/>
            </a:xfrm>
            <a:custGeom>
              <a:avLst/>
              <a:gdLst/>
              <a:ahLst/>
              <a:cxnLst/>
              <a:rect l="l" t="t" r="r" b="b"/>
              <a:pathLst>
                <a:path w="4856" h="4856" extrusionOk="0">
                  <a:moveTo>
                    <a:pt x="0" y="0"/>
                  </a:moveTo>
                  <a:lnTo>
                    <a:pt x="0"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9" name="Google Shape;3789;p12"/>
            <p:cNvSpPr/>
            <p:nvPr/>
          </p:nvSpPr>
          <p:spPr>
            <a:xfrm rot="10800000">
              <a:off x="6805680" y="28698"/>
              <a:ext cx="117867" cy="117867"/>
            </a:xfrm>
            <a:custGeom>
              <a:avLst/>
              <a:gdLst/>
              <a:ahLst/>
              <a:cxnLst/>
              <a:rect l="l" t="t" r="r" b="b"/>
              <a:pathLst>
                <a:path w="4856" h="4856" extrusionOk="0">
                  <a:moveTo>
                    <a:pt x="0" y="1"/>
                  </a:moveTo>
                  <a:lnTo>
                    <a:pt x="0"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0" name="Google Shape;3790;p12"/>
            <p:cNvSpPr/>
            <p:nvPr/>
          </p:nvSpPr>
          <p:spPr>
            <a:xfrm rot="10800000">
              <a:off x="6659535"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1" name="Google Shape;3791;p12"/>
            <p:cNvSpPr/>
            <p:nvPr/>
          </p:nvSpPr>
          <p:spPr>
            <a:xfrm rot="10800000">
              <a:off x="6659535"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2" name="Google Shape;3792;p12"/>
            <p:cNvSpPr/>
            <p:nvPr/>
          </p:nvSpPr>
          <p:spPr>
            <a:xfrm rot="10800000">
              <a:off x="6659535"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3" name="Google Shape;3793;p12"/>
            <p:cNvSpPr/>
            <p:nvPr/>
          </p:nvSpPr>
          <p:spPr>
            <a:xfrm rot="10800000">
              <a:off x="6659535"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4" name="Google Shape;3794;p12"/>
            <p:cNvSpPr/>
            <p:nvPr/>
          </p:nvSpPr>
          <p:spPr>
            <a:xfrm rot="10800000">
              <a:off x="6659535"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5" name="Google Shape;3795;p12"/>
            <p:cNvSpPr/>
            <p:nvPr/>
          </p:nvSpPr>
          <p:spPr>
            <a:xfrm rot="10800000">
              <a:off x="6659535" y="905469"/>
              <a:ext cx="117892" cy="117867"/>
            </a:xfrm>
            <a:custGeom>
              <a:avLst/>
              <a:gdLst/>
              <a:ahLst/>
              <a:cxnLst/>
              <a:rect l="l" t="t" r="r" b="b"/>
              <a:pathLst>
                <a:path w="4857"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6" name="Google Shape;3796;p12"/>
            <p:cNvSpPr/>
            <p:nvPr/>
          </p:nvSpPr>
          <p:spPr>
            <a:xfrm rot="10800000">
              <a:off x="6659535" y="759348"/>
              <a:ext cx="117892" cy="117867"/>
            </a:xfrm>
            <a:custGeom>
              <a:avLst/>
              <a:gdLst/>
              <a:ahLst/>
              <a:cxnLst/>
              <a:rect l="l" t="t" r="r" b="b"/>
              <a:pathLst>
                <a:path w="4857"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7" name="Google Shape;3797;p12"/>
            <p:cNvSpPr/>
            <p:nvPr/>
          </p:nvSpPr>
          <p:spPr>
            <a:xfrm rot="10800000">
              <a:off x="6659535"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8" name="Google Shape;3798;p12"/>
            <p:cNvSpPr/>
            <p:nvPr/>
          </p:nvSpPr>
          <p:spPr>
            <a:xfrm rot="10800000">
              <a:off x="6513415"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9" name="Google Shape;3799;p12"/>
            <p:cNvSpPr/>
            <p:nvPr/>
          </p:nvSpPr>
          <p:spPr>
            <a:xfrm rot="10800000">
              <a:off x="6513415"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0" name="Google Shape;3800;p12"/>
            <p:cNvSpPr/>
            <p:nvPr/>
          </p:nvSpPr>
          <p:spPr>
            <a:xfrm rot="10800000">
              <a:off x="6513415"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1" name="Google Shape;3801;p12"/>
            <p:cNvSpPr/>
            <p:nvPr/>
          </p:nvSpPr>
          <p:spPr>
            <a:xfrm rot="10800000">
              <a:off x="6513415"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2" name="Google Shape;3802;p12"/>
            <p:cNvSpPr/>
            <p:nvPr/>
          </p:nvSpPr>
          <p:spPr>
            <a:xfrm rot="10800000">
              <a:off x="6513415"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3" name="Google Shape;3803;p12"/>
            <p:cNvSpPr/>
            <p:nvPr/>
          </p:nvSpPr>
          <p:spPr>
            <a:xfrm rot="10800000">
              <a:off x="6513415"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4" name="Google Shape;3804;p12"/>
            <p:cNvSpPr/>
            <p:nvPr/>
          </p:nvSpPr>
          <p:spPr>
            <a:xfrm rot="10800000">
              <a:off x="6367294"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5" name="Google Shape;3805;p12"/>
            <p:cNvSpPr/>
            <p:nvPr/>
          </p:nvSpPr>
          <p:spPr>
            <a:xfrm rot="10800000">
              <a:off x="6367294"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6" name="Google Shape;3806;p12"/>
            <p:cNvSpPr/>
            <p:nvPr/>
          </p:nvSpPr>
          <p:spPr>
            <a:xfrm rot="10800000">
              <a:off x="6367294"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7" name="Google Shape;3807;p12"/>
            <p:cNvSpPr/>
            <p:nvPr/>
          </p:nvSpPr>
          <p:spPr>
            <a:xfrm rot="10800000">
              <a:off x="7536331"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8" name="Google Shape;3808;p12"/>
            <p:cNvSpPr/>
            <p:nvPr/>
          </p:nvSpPr>
          <p:spPr>
            <a:xfrm rot="10800000">
              <a:off x="7536331" y="4851012"/>
              <a:ext cx="117867" cy="117867"/>
            </a:xfrm>
            <a:custGeom>
              <a:avLst/>
              <a:gdLst/>
              <a:ahLst/>
              <a:cxnLst/>
              <a:rect l="l" t="t" r="r" b="b"/>
              <a:pathLst>
                <a:path w="4856" h="4856" extrusionOk="0">
                  <a:moveTo>
                    <a:pt x="0" y="0"/>
                  </a:moveTo>
                  <a:lnTo>
                    <a:pt x="0" y="4856"/>
                  </a:lnTo>
                  <a:lnTo>
                    <a:pt x="4855" y="4856"/>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9" name="Google Shape;3809;p12"/>
            <p:cNvSpPr/>
            <p:nvPr/>
          </p:nvSpPr>
          <p:spPr>
            <a:xfrm rot="10800000">
              <a:off x="7536331" y="4412627"/>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0" name="Google Shape;3810;p12"/>
            <p:cNvSpPr/>
            <p:nvPr/>
          </p:nvSpPr>
          <p:spPr>
            <a:xfrm rot="10800000">
              <a:off x="7536331"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1" name="Google Shape;3811;p12"/>
            <p:cNvSpPr/>
            <p:nvPr/>
          </p:nvSpPr>
          <p:spPr>
            <a:xfrm rot="10800000">
              <a:off x="7536331"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2" name="Google Shape;3812;p12"/>
            <p:cNvSpPr/>
            <p:nvPr/>
          </p:nvSpPr>
          <p:spPr>
            <a:xfrm rot="10800000">
              <a:off x="7536331"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3" name="Google Shape;3813;p12"/>
            <p:cNvSpPr/>
            <p:nvPr/>
          </p:nvSpPr>
          <p:spPr>
            <a:xfrm rot="10800000">
              <a:off x="7536331"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4" name="Google Shape;3814;p12"/>
            <p:cNvSpPr/>
            <p:nvPr/>
          </p:nvSpPr>
          <p:spPr>
            <a:xfrm rot="10800000">
              <a:off x="7536331"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5" name="Google Shape;3815;p12"/>
            <p:cNvSpPr/>
            <p:nvPr/>
          </p:nvSpPr>
          <p:spPr>
            <a:xfrm rot="10800000">
              <a:off x="7390210"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6" name="Google Shape;3816;p12"/>
            <p:cNvSpPr/>
            <p:nvPr/>
          </p:nvSpPr>
          <p:spPr>
            <a:xfrm rot="10800000">
              <a:off x="7390210" y="3974217"/>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7" name="Google Shape;3817;p12"/>
            <p:cNvSpPr/>
            <p:nvPr/>
          </p:nvSpPr>
          <p:spPr>
            <a:xfrm rot="10800000">
              <a:off x="7390210"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8" name="Google Shape;3818;p12"/>
            <p:cNvSpPr/>
            <p:nvPr/>
          </p:nvSpPr>
          <p:spPr>
            <a:xfrm rot="10800000">
              <a:off x="7390210"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9" name="Google Shape;3819;p12"/>
            <p:cNvSpPr/>
            <p:nvPr/>
          </p:nvSpPr>
          <p:spPr>
            <a:xfrm rot="10800000">
              <a:off x="7390210"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0" name="Google Shape;3820;p12"/>
            <p:cNvSpPr/>
            <p:nvPr/>
          </p:nvSpPr>
          <p:spPr>
            <a:xfrm rot="10800000">
              <a:off x="7244066"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1" name="Google Shape;3821;p12"/>
            <p:cNvSpPr/>
            <p:nvPr/>
          </p:nvSpPr>
          <p:spPr>
            <a:xfrm rot="10800000">
              <a:off x="7244066"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2" name="Google Shape;3822;p12"/>
            <p:cNvSpPr/>
            <p:nvPr/>
          </p:nvSpPr>
          <p:spPr>
            <a:xfrm rot="10800000">
              <a:off x="7244066"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3" name="Google Shape;3823;p12"/>
            <p:cNvSpPr/>
            <p:nvPr/>
          </p:nvSpPr>
          <p:spPr>
            <a:xfrm rot="10800000">
              <a:off x="7244066"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4" name="Google Shape;3824;p12"/>
            <p:cNvSpPr/>
            <p:nvPr/>
          </p:nvSpPr>
          <p:spPr>
            <a:xfrm rot="10800000">
              <a:off x="7244066"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5" name="Google Shape;3825;p12"/>
            <p:cNvSpPr/>
            <p:nvPr/>
          </p:nvSpPr>
          <p:spPr>
            <a:xfrm rot="10800000">
              <a:off x="7097945"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6" name="Google Shape;3826;p12"/>
            <p:cNvSpPr/>
            <p:nvPr/>
          </p:nvSpPr>
          <p:spPr>
            <a:xfrm rot="10800000">
              <a:off x="6951800" y="3828096"/>
              <a:ext cx="117892" cy="117867"/>
            </a:xfrm>
            <a:custGeom>
              <a:avLst/>
              <a:gdLst/>
              <a:ahLst/>
              <a:cxnLst/>
              <a:rect l="l" t="t" r="r" b="b"/>
              <a:pathLst>
                <a:path w="4857" h="4856" extrusionOk="0">
                  <a:moveTo>
                    <a:pt x="1" y="0"/>
                  </a:moveTo>
                  <a:lnTo>
                    <a:pt x="1" y="4856"/>
                  </a:lnTo>
                  <a:lnTo>
                    <a:pt x="4856" y="4856"/>
                  </a:lnTo>
                  <a:lnTo>
                    <a:pt x="4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7" name="Google Shape;3827;p12"/>
            <p:cNvSpPr/>
            <p:nvPr/>
          </p:nvSpPr>
          <p:spPr>
            <a:xfrm rot="10800000">
              <a:off x="6951800" y="2659036"/>
              <a:ext cx="117892" cy="117892"/>
            </a:xfrm>
            <a:custGeom>
              <a:avLst/>
              <a:gdLst/>
              <a:ahLst/>
              <a:cxnLst/>
              <a:rect l="l" t="t" r="r" b="b"/>
              <a:pathLst>
                <a:path w="4857" h="4857"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8" name="Google Shape;3828;p12"/>
            <p:cNvSpPr/>
            <p:nvPr/>
          </p:nvSpPr>
          <p:spPr>
            <a:xfrm rot="10800000">
              <a:off x="6805680" y="320938"/>
              <a:ext cx="117867" cy="117892"/>
            </a:xfrm>
            <a:custGeom>
              <a:avLst/>
              <a:gdLst/>
              <a:ahLst/>
              <a:cxnLst/>
              <a:rect l="l" t="t" r="r" b="b"/>
              <a:pathLst>
                <a:path w="4856" h="4857" extrusionOk="0">
                  <a:moveTo>
                    <a:pt x="0" y="1"/>
                  </a:moveTo>
                  <a:lnTo>
                    <a:pt x="0"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9" name="Google Shape;3829;p12"/>
            <p:cNvSpPr/>
            <p:nvPr/>
          </p:nvSpPr>
          <p:spPr>
            <a:xfrm rot="10800000">
              <a:off x="6513415"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30" name="Google Shape;3830;p12"/>
            <p:cNvSpPr/>
            <p:nvPr/>
          </p:nvSpPr>
          <p:spPr>
            <a:xfrm rot="10800000">
              <a:off x="6367294"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831" name="Google Shape;3831;p12"/>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458647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p:cSld name="Quote">
    <p:bg>
      <p:bgPr>
        <a:solidFill>
          <a:srgbClr val="0B87A1"/>
        </a:solidFill>
        <a:effectLst/>
      </p:bgPr>
    </p:bg>
    <p:spTree>
      <p:nvGrpSpPr>
        <p:cNvPr id="1" name="Shape 1044"/>
        <p:cNvGrpSpPr/>
        <p:nvPr/>
      </p:nvGrpSpPr>
      <p:grpSpPr>
        <a:xfrm>
          <a:off x="0" y="0"/>
          <a:ext cx="0" cy="0"/>
          <a:chOff x="0" y="0"/>
          <a:chExt cx="0" cy="0"/>
        </a:xfrm>
      </p:grpSpPr>
      <p:sp>
        <p:nvSpPr>
          <p:cNvPr id="1045" name="Google Shape;1045;p4"/>
          <p:cNvSpPr txBox="1">
            <a:spLocks noGrp="1"/>
          </p:cNvSpPr>
          <p:nvPr>
            <p:ph type="body" idx="1"/>
          </p:nvPr>
        </p:nvSpPr>
        <p:spPr>
          <a:xfrm>
            <a:off x="1704767" y="986067"/>
            <a:ext cx="5708000" cy="841226"/>
          </a:xfrm>
          <a:prstGeom prst="rect">
            <a:avLst/>
          </a:prstGeom>
        </p:spPr>
        <p:txBody>
          <a:bodyPr spcFirstLastPara="1" wrap="square" lIns="91425" tIns="91425" rIns="91425" bIns="91425" anchor="t" anchorCtr="0"/>
          <a:lstStyle>
            <a:lvl1pPr marL="609585" lvl="0" indent="-558786" rtl="0">
              <a:spcBef>
                <a:spcPts val="800"/>
              </a:spcBef>
              <a:spcAft>
                <a:spcPts val="0"/>
              </a:spcAft>
              <a:buClr>
                <a:srgbClr val="FFFFFF"/>
              </a:buClr>
              <a:buSzPts val="3000"/>
              <a:buChar char="▪"/>
              <a:defRPr sz="4000" i="1">
                <a:solidFill>
                  <a:srgbClr val="FFFFFF"/>
                </a:solidFill>
              </a:defRPr>
            </a:lvl1pPr>
            <a:lvl2pPr marL="1219170" lvl="1" indent="-558786" rtl="0">
              <a:spcBef>
                <a:spcPts val="0"/>
              </a:spcBef>
              <a:spcAft>
                <a:spcPts val="0"/>
              </a:spcAft>
              <a:buClr>
                <a:srgbClr val="FFFFFF"/>
              </a:buClr>
              <a:buSzPts val="3000"/>
              <a:buChar char="▫"/>
              <a:defRPr sz="4000" i="1">
                <a:solidFill>
                  <a:srgbClr val="FFFFFF"/>
                </a:solidFill>
              </a:defRPr>
            </a:lvl2pPr>
            <a:lvl3pPr marL="1828754" lvl="2" indent="-558786" rtl="0">
              <a:spcBef>
                <a:spcPts val="0"/>
              </a:spcBef>
              <a:spcAft>
                <a:spcPts val="0"/>
              </a:spcAft>
              <a:buClr>
                <a:srgbClr val="FFFFFF"/>
              </a:buClr>
              <a:buSzPts val="3000"/>
              <a:buChar char="▫"/>
              <a:defRPr sz="4000" i="1">
                <a:solidFill>
                  <a:srgbClr val="FFFFFF"/>
                </a:solidFill>
              </a:defRPr>
            </a:lvl3pPr>
            <a:lvl4pPr marL="2438339" lvl="3" indent="-558786" rtl="0">
              <a:spcBef>
                <a:spcPts val="0"/>
              </a:spcBef>
              <a:spcAft>
                <a:spcPts val="0"/>
              </a:spcAft>
              <a:buClr>
                <a:srgbClr val="FFFFFF"/>
              </a:buClr>
              <a:buSzPts val="3000"/>
              <a:buChar char="▫"/>
              <a:defRPr sz="4000" i="1">
                <a:solidFill>
                  <a:srgbClr val="FFFFFF"/>
                </a:solidFill>
              </a:defRPr>
            </a:lvl4pPr>
            <a:lvl5pPr marL="3047924" lvl="4" indent="-558786" rtl="0">
              <a:spcBef>
                <a:spcPts val="0"/>
              </a:spcBef>
              <a:spcAft>
                <a:spcPts val="0"/>
              </a:spcAft>
              <a:buClr>
                <a:srgbClr val="FFFFFF"/>
              </a:buClr>
              <a:buSzPts val="3000"/>
              <a:buChar char="▫"/>
              <a:defRPr sz="4000" i="1">
                <a:solidFill>
                  <a:srgbClr val="FFFFFF"/>
                </a:solidFill>
              </a:defRPr>
            </a:lvl5pPr>
            <a:lvl6pPr marL="3657509" lvl="5" indent="-558786" rtl="0">
              <a:spcBef>
                <a:spcPts val="0"/>
              </a:spcBef>
              <a:spcAft>
                <a:spcPts val="0"/>
              </a:spcAft>
              <a:buClr>
                <a:srgbClr val="FFFFFF"/>
              </a:buClr>
              <a:buSzPts val="3000"/>
              <a:buChar char="▫"/>
              <a:defRPr sz="4000" i="1">
                <a:solidFill>
                  <a:srgbClr val="FFFFFF"/>
                </a:solidFill>
              </a:defRPr>
            </a:lvl6pPr>
            <a:lvl7pPr marL="4267093" lvl="6" indent="-558786" rtl="0">
              <a:spcBef>
                <a:spcPts val="0"/>
              </a:spcBef>
              <a:spcAft>
                <a:spcPts val="0"/>
              </a:spcAft>
              <a:buClr>
                <a:srgbClr val="FFFFFF"/>
              </a:buClr>
              <a:buSzPts val="3000"/>
              <a:buChar char="●"/>
              <a:defRPr sz="4000" i="1">
                <a:solidFill>
                  <a:srgbClr val="FFFFFF"/>
                </a:solidFill>
              </a:defRPr>
            </a:lvl7pPr>
            <a:lvl8pPr marL="4876678" lvl="7" indent="-558786" rtl="0">
              <a:spcBef>
                <a:spcPts val="0"/>
              </a:spcBef>
              <a:spcAft>
                <a:spcPts val="0"/>
              </a:spcAft>
              <a:buClr>
                <a:srgbClr val="FFFFFF"/>
              </a:buClr>
              <a:buSzPts val="3000"/>
              <a:buChar char="○"/>
              <a:defRPr sz="4000" i="1">
                <a:solidFill>
                  <a:srgbClr val="FFFFFF"/>
                </a:solidFill>
              </a:defRPr>
            </a:lvl8pPr>
            <a:lvl9pPr marL="5486263" lvl="8" indent="-558786">
              <a:spcBef>
                <a:spcPts val="0"/>
              </a:spcBef>
              <a:spcAft>
                <a:spcPts val="0"/>
              </a:spcAft>
              <a:buClr>
                <a:srgbClr val="FFFFFF"/>
              </a:buClr>
              <a:buSzPts val="3000"/>
              <a:buChar char="■"/>
              <a:defRPr sz="4000" i="1">
                <a:solidFill>
                  <a:srgbClr val="FFFFFF"/>
                </a:solidFill>
              </a:defRPr>
            </a:lvl9pPr>
          </a:lstStyle>
          <a:p>
            <a:endParaRPr/>
          </a:p>
        </p:txBody>
      </p:sp>
      <p:sp>
        <p:nvSpPr>
          <p:cNvPr id="1046" name="Google Shape;1046;p4"/>
          <p:cNvSpPr txBox="1"/>
          <p:nvPr/>
        </p:nvSpPr>
        <p:spPr>
          <a:xfrm>
            <a:off x="879900" y="552100"/>
            <a:ext cx="1003200" cy="8716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 sz="16000">
                <a:solidFill>
                  <a:srgbClr val="D3EBD5"/>
                </a:solidFill>
                <a:latin typeface="Dosis"/>
                <a:ea typeface="Dosis"/>
                <a:cs typeface="Dosis"/>
                <a:sym typeface="Dosis"/>
              </a:rPr>
              <a:t>“</a:t>
            </a:r>
            <a:endParaRPr sz="16000">
              <a:solidFill>
                <a:srgbClr val="D3EBD5"/>
              </a:solidFill>
              <a:latin typeface="Dosis"/>
              <a:ea typeface="Dosis"/>
              <a:cs typeface="Dosis"/>
              <a:sym typeface="Dosis"/>
            </a:endParaRPr>
          </a:p>
        </p:txBody>
      </p:sp>
      <p:grpSp>
        <p:nvGrpSpPr>
          <p:cNvPr id="1047" name="Google Shape;1047;p4"/>
          <p:cNvGrpSpPr/>
          <p:nvPr/>
        </p:nvGrpSpPr>
        <p:grpSpPr>
          <a:xfrm rot="10800000">
            <a:off x="11607156" y="38264"/>
            <a:ext cx="546843" cy="6781736"/>
            <a:chOff x="836200" y="238125"/>
            <a:chExt cx="422425" cy="5238750"/>
          </a:xfrm>
        </p:grpSpPr>
        <p:sp>
          <p:nvSpPr>
            <p:cNvPr id="1048" name="Google Shape;1048;p4"/>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9" name="Google Shape;1049;p4"/>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0" name="Google Shape;1050;p4"/>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1" name="Google Shape;1051;p4"/>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2" name="Google Shape;1052;p4"/>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3" name="Google Shape;1053;p4"/>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4" name="Google Shape;1054;p4"/>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5" name="Google Shape;1055;p4"/>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6" name="Google Shape;1056;p4"/>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7" name="Google Shape;1057;p4"/>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8" name="Google Shape;1058;p4"/>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9" name="Google Shape;1059;p4"/>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0" name="Google Shape;1060;p4"/>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1" name="Google Shape;1061;p4"/>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2" name="Google Shape;1062;p4"/>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3" name="Google Shape;1063;p4"/>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4" name="Google Shape;1064;p4"/>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5" name="Google Shape;1065;p4"/>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6" name="Google Shape;1066;p4"/>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7" name="Google Shape;1067;p4"/>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8" name="Google Shape;1068;p4"/>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9" name="Google Shape;1069;p4"/>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0" name="Google Shape;1070;p4"/>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1" name="Google Shape;1071;p4"/>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2" name="Google Shape;1072;p4"/>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3" name="Google Shape;1073;p4"/>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4" name="Google Shape;1074;p4"/>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5" name="Google Shape;1075;p4"/>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6" name="Google Shape;1076;p4"/>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7" name="Google Shape;1077;p4"/>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8" name="Google Shape;1078;p4"/>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9" name="Google Shape;1079;p4"/>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0" name="Google Shape;1080;p4"/>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1" name="Google Shape;1081;p4"/>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2" name="Google Shape;1082;p4"/>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3" name="Google Shape;1083;p4"/>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4" name="Google Shape;1084;p4"/>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5" name="Google Shape;1085;p4"/>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6" name="Google Shape;1086;p4"/>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7" name="Google Shape;1087;p4"/>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8" name="Google Shape;1088;p4"/>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9" name="Google Shape;1089;p4"/>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0" name="Google Shape;1090;p4"/>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1" name="Google Shape;1091;p4"/>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2" name="Google Shape;1092;p4"/>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3" name="Google Shape;1093;p4"/>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4" name="Google Shape;1094;p4"/>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5" name="Google Shape;1095;p4"/>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6" name="Google Shape;1096;p4"/>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7" name="Google Shape;1097;p4"/>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8" name="Google Shape;1098;p4"/>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9" name="Google Shape;1099;p4"/>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0" name="Google Shape;1100;p4"/>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1" name="Google Shape;1101;p4"/>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2" name="Google Shape;1102;p4"/>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3" name="Google Shape;1103;p4"/>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4" name="Google Shape;1104;p4"/>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5" name="Google Shape;1105;p4"/>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6" name="Google Shape;1106;p4"/>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7" name="Google Shape;1107;p4"/>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8" name="Google Shape;1108;p4"/>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9" name="Google Shape;1109;p4"/>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0" name="Google Shape;1110;p4"/>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1" name="Google Shape;1111;p4"/>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2" name="Google Shape;1112;p4"/>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3" name="Google Shape;1113;p4"/>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4" name="Google Shape;1114;p4"/>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5" name="Google Shape;1115;p4"/>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6" name="Google Shape;1116;p4"/>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7" name="Google Shape;1117;p4"/>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8" name="Google Shape;1118;p4"/>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9" name="Google Shape;1119;p4"/>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0" name="Google Shape;1120;p4"/>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1" name="Google Shape;1121;p4"/>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2" name="Google Shape;1122;p4"/>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3" name="Google Shape;1123;p4"/>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4" name="Google Shape;1124;p4"/>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5" name="Google Shape;1125;p4"/>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6" name="Google Shape;1126;p4"/>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7" name="Google Shape;1127;p4"/>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0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28" name="Google Shape;1128;p4"/>
          <p:cNvGrpSpPr/>
          <p:nvPr/>
        </p:nvGrpSpPr>
        <p:grpSpPr>
          <a:xfrm rot="10800000">
            <a:off x="8879380" y="38264"/>
            <a:ext cx="3079792" cy="6781736"/>
            <a:chOff x="986700" y="238125"/>
            <a:chExt cx="2379075" cy="5238750"/>
          </a:xfrm>
        </p:grpSpPr>
        <p:sp>
          <p:nvSpPr>
            <p:cNvPr id="1129" name="Google Shape;1129;p4"/>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0" name="Google Shape;1130;p4"/>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1" name="Google Shape;1131;p4"/>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2" name="Google Shape;1132;p4"/>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3" name="Google Shape;1133;p4"/>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4" name="Google Shape;1134;p4"/>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5" name="Google Shape;1135;p4"/>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6" name="Google Shape;1136;p4"/>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7" name="Google Shape;1137;p4"/>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8" name="Google Shape;1138;p4"/>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9" name="Google Shape;1139;p4"/>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0" name="Google Shape;1140;p4"/>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1" name="Google Shape;1141;p4"/>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2" name="Google Shape;1142;p4"/>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3" name="Google Shape;1143;p4"/>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4" name="Google Shape;1144;p4"/>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5" name="Google Shape;1145;p4"/>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6" name="Google Shape;1146;p4"/>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7" name="Google Shape;1147;p4"/>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8" name="Google Shape;1148;p4"/>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9" name="Google Shape;1149;p4"/>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0" name="Google Shape;1150;p4"/>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1" name="Google Shape;1151;p4"/>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2" name="Google Shape;1152;p4"/>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3" name="Google Shape;1153;p4"/>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4" name="Google Shape;1154;p4"/>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5" name="Google Shape;1155;p4"/>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6" name="Google Shape;1156;p4"/>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7" name="Google Shape;1157;p4"/>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8" name="Google Shape;1158;p4"/>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9" name="Google Shape;1159;p4"/>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0" name="Google Shape;1160;p4"/>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1" name="Google Shape;1161;p4"/>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2" name="Google Shape;1162;p4"/>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3" name="Google Shape;1163;p4"/>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4" name="Google Shape;1164;p4"/>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5" name="Google Shape;1165;p4"/>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6" name="Google Shape;1166;p4"/>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7" name="Google Shape;1167;p4"/>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8" name="Google Shape;1168;p4"/>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9" name="Google Shape;1169;p4"/>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0" name="Google Shape;1170;p4"/>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1" name="Google Shape;1171;p4"/>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2" name="Google Shape;1172;p4"/>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3" name="Google Shape;1173;p4"/>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4" name="Google Shape;1174;p4"/>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5" name="Google Shape;1175;p4"/>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6" name="Google Shape;1176;p4"/>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7" name="Google Shape;1177;p4"/>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8" name="Google Shape;1178;p4"/>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9" name="Google Shape;1179;p4"/>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0" name="Google Shape;1180;p4"/>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1" name="Google Shape;1181;p4"/>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2" name="Google Shape;1182;p4"/>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3" name="Google Shape;1183;p4"/>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4" name="Google Shape;1184;p4"/>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5" name="Google Shape;1185;p4"/>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6" name="Google Shape;1186;p4"/>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7" name="Google Shape;1187;p4"/>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8" name="Google Shape;1188;p4"/>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9" name="Google Shape;1189;p4"/>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0" name="Google Shape;1190;p4"/>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1" name="Google Shape;1191;p4"/>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2" name="Google Shape;1192;p4"/>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3" name="Google Shape;1193;p4"/>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4" name="Google Shape;1194;p4"/>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5" name="Google Shape;1195;p4"/>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6" name="Google Shape;1196;p4"/>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7" name="Google Shape;1197;p4"/>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8" name="Google Shape;1198;p4"/>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9" name="Google Shape;1199;p4"/>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0" name="Google Shape;1200;p4"/>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1" name="Google Shape;1201;p4"/>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2" name="Google Shape;1202;p4"/>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3" name="Google Shape;1203;p4"/>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4" name="Google Shape;1204;p4"/>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5" name="Google Shape;1205;p4"/>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6" name="Google Shape;1206;p4"/>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7" name="Google Shape;1207;p4"/>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8" name="Google Shape;1208;p4"/>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9" name="Google Shape;1209;p4"/>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0" name="Google Shape;1210;p4"/>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1" name="Google Shape;1211;p4"/>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2" name="Google Shape;1212;p4"/>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3" name="Google Shape;1213;p4"/>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4" name="Google Shape;1214;p4"/>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5" name="Google Shape;1215;p4"/>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6" name="Google Shape;1216;p4"/>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7" name="Google Shape;1217;p4"/>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8" name="Google Shape;1218;p4"/>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9" name="Google Shape;1219;p4"/>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0" name="Google Shape;1220;p4"/>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1" name="Google Shape;1221;p4"/>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2" name="Google Shape;1222;p4"/>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3" name="Google Shape;1223;p4"/>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4" name="Google Shape;1224;p4"/>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5" name="Google Shape;1225;p4"/>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6" name="Google Shape;1226;p4"/>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7" name="Google Shape;1227;p4"/>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8" name="Google Shape;1228;p4"/>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9" name="Google Shape;1229;p4"/>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0" name="Google Shape;1230;p4"/>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1" name="Google Shape;1231;p4"/>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2" name="Google Shape;1232;p4"/>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3" name="Google Shape;1233;p4"/>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4" name="Google Shape;1234;p4"/>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5" name="Google Shape;1235;p4"/>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6" name="Google Shape;1236;p4"/>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7" name="Google Shape;1237;p4"/>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8" name="Google Shape;1238;p4"/>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9" name="Google Shape;1239;p4"/>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0" name="Google Shape;1240;p4"/>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1" name="Google Shape;1241;p4"/>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2" name="Google Shape;1242;p4"/>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3" name="Google Shape;1243;p4"/>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4" name="Google Shape;1244;p4"/>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5" name="Google Shape;1245;p4"/>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6" name="Google Shape;1246;p4"/>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7" name="Google Shape;1247;p4"/>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48" name="Google Shape;1248;p4"/>
          <p:cNvGrpSpPr/>
          <p:nvPr/>
        </p:nvGrpSpPr>
        <p:grpSpPr>
          <a:xfrm rot="10800000">
            <a:off x="8489725" y="38264"/>
            <a:ext cx="2690072" cy="6781736"/>
            <a:chOff x="1588750" y="238125"/>
            <a:chExt cx="2078025" cy="5238750"/>
          </a:xfrm>
        </p:grpSpPr>
        <p:sp>
          <p:nvSpPr>
            <p:cNvPr id="1249" name="Google Shape;1249;p4"/>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0" name="Google Shape;1250;p4"/>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1" name="Google Shape;1251;p4"/>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2" name="Google Shape;1252;p4"/>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3" name="Google Shape;1253;p4"/>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4" name="Google Shape;1254;p4"/>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5" name="Google Shape;1255;p4"/>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6" name="Google Shape;1256;p4"/>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7" name="Google Shape;1257;p4"/>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8" name="Google Shape;1258;p4"/>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9" name="Google Shape;1259;p4"/>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0" name="Google Shape;1260;p4"/>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1" name="Google Shape;1261;p4"/>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2" name="Google Shape;1262;p4"/>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3" name="Google Shape;1263;p4"/>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4" name="Google Shape;1264;p4"/>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5" name="Google Shape;1265;p4"/>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6" name="Google Shape;1266;p4"/>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7" name="Google Shape;1267;p4"/>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8" name="Google Shape;1268;p4"/>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9" name="Google Shape;1269;p4"/>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0" name="Google Shape;1270;p4"/>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1" name="Google Shape;1271;p4"/>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2" name="Google Shape;1272;p4"/>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3" name="Google Shape;1273;p4"/>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4" name="Google Shape;1274;p4"/>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5" name="Google Shape;1275;p4"/>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6" name="Google Shape;1276;p4"/>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7" name="Google Shape;1277;p4"/>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8" name="Google Shape;1278;p4"/>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9" name="Google Shape;1279;p4"/>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0" name="Google Shape;1280;p4"/>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1" name="Google Shape;1281;p4"/>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2" name="Google Shape;1282;p4"/>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3" name="Google Shape;1283;p4"/>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4" name="Google Shape;1284;p4"/>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5" name="Google Shape;1285;p4"/>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6" name="Google Shape;1286;p4"/>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7" name="Google Shape;1287;p4"/>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8" name="Google Shape;1288;p4"/>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9" name="Google Shape;1289;p4"/>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0" name="Google Shape;1290;p4"/>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1" name="Google Shape;1291;p4"/>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2" name="Google Shape;1292;p4"/>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3" name="Google Shape;1293;p4"/>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4" name="Google Shape;1294;p4"/>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5" name="Google Shape;1295;p4"/>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6" name="Google Shape;1296;p4"/>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7" name="Google Shape;1297;p4"/>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8" name="Google Shape;1298;p4"/>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9" name="Google Shape;1299;p4"/>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0" name="Google Shape;1300;p4"/>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1" name="Google Shape;1301;p4"/>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2" name="Google Shape;1302;p4"/>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3" name="Google Shape;1303;p4"/>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4" name="Google Shape;1304;p4"/>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5" name="Google Shape;1305;p4"/>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6" name="Google Shape;1306;p4"/>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7" name="Google Shape;1307;p4"/>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8" name="Google Shape;1308;p4"/>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9" name="Google Shape;1309;p4"/>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0" name="Google Shape;1310;p4"/>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1" name="Google Shape;1311;p4"/>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2" name="Google Shape;1312;p4"/>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3" name="Google Shape;1313;p4"/>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4" name="Google Shape;1314;p4"/>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5" name="Google Shape;1315;p4"/>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6" name="Google Shape;1316;p4"/>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7" name="Google Shape;1317;p4"/>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8" name="Google Shape;1318;p4"/>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9" name="Google Shape;1319;p4"/>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0" name="Google Shape;1320;p4"/>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1" name="Google Shape;1321;p4"/>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2" name="Google Shape;1322;p4"/>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3" name="Google Shape;1323;p4"/>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4" name="Google Shape;1324;p4"/>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5" name="Google Shape;1325;p4"/>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6" name="Google Shape;1326;p4"/>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7" name="Google Shape;1327;p4"/>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8" name="Google Shape;1328;p4"/>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9" name="Google Shape;1329;p4"/>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0" name="Google Shape;1330;p4"/>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1" name="Google Shape;1331;p4"/>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2" name="Google Shape;1332;p4"/>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3" name="Google Shape;1333;p4"/>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4" name="Google Shape;1334;p4"/>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5" name="Google Shape;1335;p4"/>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6" name="Google Shape;1336;p4"/>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7" name="Google Shape;1337;p4"/>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8" name="Google Shape;1338;p4"/>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9" name="Google Shape;1339;p4"/>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0" name="Google Shape;1340;p4"/>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1" name="Google Shape;1341;p4"/>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2" name="Google Shape;1342;p4"/>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3" name="Google Shape;1343;p4"/>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4" name="Google Shape;1344;p4"/>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5" name="Google Shape;1345;p4"/>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6" name="Google Shape;1346;p4"/>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7" name="Google Shape;1347;p4"/>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8" name="Google Shape;1348;p4"/>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9" name="Google Shape;1349;p4"/>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0" name="Google Shape;1350;p4"/>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1" name="Google Shape;1351;p4"/>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2" name="Google Shape;1352;p4"/>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3" name="Google Shape;1353;p4"/>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4" name="Google Shape;1354;p4"/>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5" name="Google Shape;1355;p4"/>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6" name="Google Shape;1356;p4"/>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7" name="Google Shape;1357;p4"/>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8" name="Google Shape;1358;p4"/>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9" name="Google Shape;1359;p4"/>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0" name="Google Shape;1360;p4"/>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1" name="Google Shape;1361;p4"/>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2" name="Google Shape;1362;p4"/>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3" name="Google Shape;1363;p4"/>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4" name="Google Shape;1364;p4"/>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5" name="Google Shape;1365;p4"/>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6" name="Google Shape;1366;p4"/>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7" name="Google Shape;1367;p4"/>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8" name="Google Shape;1368;p4"/>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9" name="Google Shape;1369;p4"/>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0" name="Google Shape;1370;p4"/>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1" name="Google Shape;1371;p4"/>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2" name="Google Shape;1372;p4"/>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3" name="Google Shape;1373;p4"/>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4" name="Google Shape;1374;p4"/>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5" name="Google Shape;1375;p4"/>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6" name="Google Shape;1376;p4"/>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7" name="Google Shape;1377;p4"/>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8" name="Google Shape;1378;p4"/>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9" name="Google Shape;1379;p4"/>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0" name="Google Shape;1380;p4"/>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1" name="Google Shape;1381;p4"/>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2" name="Google Shape;1382;p4"/>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3" name="Google Shape;1383;p4"/>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4" name="Google Shape;1384;p4"/>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5" name="Google Shape;1385;p4"/>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6" name="Google Shape;1386;p4"/>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7" name="Google Shape;1387;p4"/>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8" name="Google Shape;1388;p4"/>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9" name="Google Shape;1389;p4"/>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0" name="Google Shape;1390;p4"/>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1" name="Google Shape;1391;p4"/>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2" name="Google Shape;1392;p4"/>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3" name="Google Shape;1393;p4"/>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4" name="Google Shape;1394;p4"/>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5" name="Google Shape;1395;p4"/>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6" name="Google Shape;1396;p4"/>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7" name="Google Shape;1397;p4"/>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8" name="Google Shape;1398;p4"/>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9" name="Google Shape;1399;p4"/>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0" name="Google Shape;1400;p4"/>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1" name="Google Shape;1401;p4"/>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2" name="Google Shape;1402;p4"/>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3" name="Google Shape;1403;p4"/>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4" name="Google Shape;1404;p4"/>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5" name="Google Shape;1405;p4"/>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6" name="Google Shape;1406;p4"/>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7" name="Google Shape;1407;p4"/>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8" name="Google Shape;1408;p4"/>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9" name="Google Shape;1409;p4"/>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0" name="Google Shape;1410;p4"/>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1" name="Google Shape;1411;p4"/>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2" name="Google Shape;1412;p4"/>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3" name="Google Shape;1413;p4"/>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4" name="Google Shape;1414;p4"/>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5" name="Google Shape;1415;p4"/>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6" name="Google Shape;1416;p4"/>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7" name="Google Shape;1417;p4"/>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8" name="Google Shape;1418;p4"/>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9" name="Google Shape;1419;p4"/>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0" name="Google Shape;1420;p4"/>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1" name="Google Shape;1421;p4"/>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2" name="Google Shape;1422;p4"/>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3" name="Google Shape;1423;p4"/>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4" name="Google Shape;1424;p4"/>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5" name="Google Shape;1425;p4"/>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6" name="Google Shape;1426;p4"/>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7" name="Google Shape;1427;p4"/>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8" name="Google Shape;1428;p4"/>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9" name="Google Shape;1429;p4"/>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0" name="Google Shape;1430;p4"/>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1" name="Google Shape;1431;p4"/>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2" name="Google Shape;1432;p4"/>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3" name="Google Shape;1433;p4"/>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4" name="Google Shape;1434;p4"/>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5" name="Google Shape;1435;p4"/>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6" name="Google Shape;1436;p4"/>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7" name="Google Shape;1437;p4"/>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8" name="Google Shape;1438;p4"/>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9" name="Google Shape;1439;p4"/>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0" name="Google Shape;1440;p4"/>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1" name="Google Shape;1441;p4"/>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2" name="Google Shape;1442;p4"/>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3" name="Google Shape;1443;p4"/>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4" name="Google Shape;1444;p4"/>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5" name="Google Shape;1445;p4"/>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6" name="Google Shape;1446;p4"/>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7" name="Google Shape;1447;p4"/>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8" name="Google Shape;1448;p4"/>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9" name="Google Shape;1449;p4"/>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0" name="Google Shape;1450;p4"/>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1" name="Google Shape;1451;p4"/>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2" name="Google Shape;1452;p4"/>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3" name="Google Shape;1453;p4"/>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4" name="Google Shape;1454;p4"/>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5" name="Google Shape;1455;p4"/>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6" name="Google Shape;1456;p4"/>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7" name="Google Shape;1457;p4"/>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58" name="Google Shape;1458;p4"/>
          <p:cNvGrpSpPr/>
          <p:nvPr/>
        </p:nvGrpSpPr>
        <p:grpSpPr>
          <a:xfrm rot="10800000">
            <a:off x="8489725" y="38264"/>
            <a:ext cx="3079760" cy="6781736"/>
            <a:chOff x="1287725" y="238125"/>
            <a:chExt cx="2379050" cy="5238750"/>
          </a:xfrm>
        </p:grpSpPr>
        <p:sp>
          <p:nvSpPr>
            <p:cNvPr id="1459" name="Google Shape;1459;p4"/>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0" name="Google Shape;1460;p4"/>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1" name="Google Shape;1461;p4"/>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2" name="Google Shape;1462;p4"/>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3" name="Google Shape;1463;p4"/>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4" name="Google Shape;1464;p4"/>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5" name="Google Shape;1465;p4"/>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6" name="Google Shape;1466;p4"/>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7" name="Google Shape;1467;p4"/>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8" name="Google Shape;1468;p4"/>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9" name="Google Shape;1469;p4"/>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0" name="Google Shape;1470;p4"/>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1" name="Google Shape;1471;p4"/>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2" name="Google Shape;1472;p4"/>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3" name="Google Shape;1473;p4"/>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4" name="Google Shape;1474;p4"/>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5" name="Google Shape;1475;p4"/>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6" name="Google Shape;1476;p4"/>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7" name="Google Shape;1477;p4"/>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8" name="Google Shape;1478;p4"/>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9" name="Google Shape;1479;p4"/>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0" name="Google Shape;1480;p4"/>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1" name="Google Shape;1481;p4"/>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2" name="Google Shape;1482;p4"/>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3" name="Google Shape;1483;p4"/>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4" name="Google Shape;1484;p4"/>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5" name="Google Shape;1485;p4"/>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6" name="Google Shape;1486;p4"/>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7" name="Google Shape;1487;p4"/>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8" name="Google Shape;1488;p4"/>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9" name="Google Shape;1489;p4"/>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0" name="Google Shape;1490;p4"/>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1" name="Google Shape;1491;p4"/>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2" name="Google Shape;1492;p4"/>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3" name="Google Shape;1493;p4"/>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4" name="Google Shape;1494;p4"/>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5" name="Google Shape;1495;p4"/>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6" name="Google Shape;1496;p4"/>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7" name="Google Shape;1497;p4"/>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8" name="Google Shape;1498;p4"/>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9" name="Google Shape;1499;p4"/>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0" name="Google Shape;1500;p4"/>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1" name="Google Shape;1501;p4"/>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2" name="Google Shape;1502;p4"/>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3" name="Google Shape;1503;p4"/>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4" name="Google Shape;1504;p4"/>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5" name="Google Shape;1505;p4"/>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6" name="Google Shape;1506;p4"/>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7" name="Google Shape;1507;p4"/>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8" name="Google Shape;1508;p4"/>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9" name="Google Shape;1509;p4"/>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0" name="Google Shape;1510;p4"/>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1" name="Google Shape;1511;p4"/>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2" name="Google Shape;1512;p4"/>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3" name="Google Shape;1513;p4"/>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4" name="Google Shape;1514;p4"/>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5" name="Google Shape;1515;p4"/>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6" name="Google Shape;1516;p4"/>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7" name="Google Shape;1517;p4"/>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8" name="Google Shape;1518;p4"/>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9" name="Google Shape;1519;p4"/>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0" name="Google Shape;1520;p4"/>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1" name="Google Shape;1521;p4"/>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2" name="Google Shape;1522;p4"/>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3" name="Google Shape;1523;p4"/>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4" name="Google Shape;1524;p4"/>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5" name="Google Shape;1525;p4"/>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6" name="Google Shape;1526;p4"/>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7" name="Google Shape;1527;p4"/>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8" name="Google Shape;1528;p4"/>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9" name="Google Shape;1529;p4"/>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0" name="Google Shape;1530;p4"/>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1" name="Google Shape;1531;p4"/>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2" name="Google Shape;1532;p4"/>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3" name="Google Shape;1533;p4"/>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4" name="Google Shape;1534;p4"/>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5" name="Google Shape;1535;p4"/>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6" name="Google Shape;1536;p4"/>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7" name="Google Shape;1537;p4"/>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8" name="Google Shape;1538;p4"/>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9" name="Google Shape;1539;p4"/>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0" name="Google Shape;1540;p4"/>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1" name="Google Shape;1541;p4"/>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2" name="Google Shape;1542;p4"/>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3" name="Google Shape;1543;p4"/>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4" name="Google Shape;1544;p4"/>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5" name="Google Shape;1545;p4"/>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6" name="Google Shape;1546;p4"/>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7" name="Google Shape;1547;p4"/>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8" name="Google Shape;1548;p4"/>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9" name="Google Shape;1549;p4"/>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0" name="Google Shape;1550;p4"/>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1" name="Google Shape;1551;p4"/>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2" name="Google Shape;1552;p4"/>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3" name="Google Shape;1553;p4"/>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4" name="Google Shape;1554;p4"/>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5" name="Google Shape;1555;p4"/>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6" name="Google Shape;1556;p4"/>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7" name="Google Shape;1557;p4"/>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8" name="Google Shape;1558;p4"/>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9" name="Google Shape;1559;p4"/>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0" name="Google Shape;1560;p4"/>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1" name="Google Shape;1561;p4"/>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562" name="Google Shape;1562;p4"/>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2864723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dark">
  <p:cSld name="Blank dark">
    <p:bg>
      <p:bgPr>
        <a:solidFill>
          <a:srgbClr val="003B55"/>
        </a:solidFill>
        <a:effectLst/>
      </p:bgPr>
    </p:bg>
    <p:spTree>
      <p:nvGrpSpPr>
        <p:cNvPr id="1" name="Shape 3230"/>
        <p:cNvGrpSpPr/>
        <p:nvPr/>
      </p:nvGrpSpPr>
      <p:grpSpPr>
        <a:xfrm>
          <a:off x="0" y="0"/>
          <a:ext cx="0" cy="0"/>
          <a:chOff x="0" y="0"/>
          <a:chExt cx="0" cy="0"/>
        </a:xfrm>
      </p:grpSpPr>
      <p:grpSp>
        <p:nvGrpSpPr>
          <p:cNvPr id="3231" name="Google Shape;3231;p11"/>
          <p:cNvGrpSpPr/>
          <p:nvPr/>
        </p:nvGrpSpPr>
        <p:grpSpPr>
          <a:xfrm rot="10800000">
            <a:off x="11801983" y="38276"/>
            <a:ext cx="352016" cy="6781736"/>
            <a:chOff x="5307800" y="238125"/>
            <a:chExt cx="271925" cy="5238750"/>
          </a:xfrm>
        </p:grpSpPr>
        <p:sp>
          <p:nvSpPr>
            <p:cNvPr id="3232" name="Google Shape;3232;p11"/>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3" name="Google Shape;3233;p11"/>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4" name="Google Shape;3234;p11"/>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5" name="Google Shape;3235;p11"/>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6" name="Google Shape;3236;p11"/>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7" name="Google Shape;3237;p11"/>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8" name="Google Shape;3238;p11"/>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9" name="Google Shape;3239;p11"/>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0" name="Google Shape;3240;p11"/>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1" name="Google Shape;3241;p11"/>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2" name="Google Shape;3242;p11"/>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3" name="Google Shape;3243;p11"/>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4" name="Google Shape;3244;p11"/>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5" name="Google Shape;3245;p11"/>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6" name="Google Shape;3246;p11"/>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7" name="Google Shape;3247;p11"/>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8" name="Google Shape;3248;p11"/>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9" name="Google Shape;3249;p11"/>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0" name="Google Shape;3250;p11"/>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1" name="Google Shape;3251;p11"/>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2" name="Google Shape;3252;p11"/>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3" name="Google Shape;3253;p11"/>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4" name="Google Shape;3254;p11"/>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5" name="Google Shape;3255;p11"/>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6" name="Google Shape;3256;p11"/>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7" name="Google Shape;3257;p11"/>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8" name="Google Shape;3258;p11"/>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9" name="Google Shape;3259;p11"/>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0" name="Google Shape;3260;p11"/>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1" name="Google Shape;3261;p11"/>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2" name="Google Shape;3262;p11"/>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3" name="Google Shape;3263;p11"/>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4" name="Google Shape;3264;p11"/>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5" name="Google Shape;3265;p11"/>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6" name="Google Shape;3266;p11"/>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7" name="Google Shape;3267;p11"/>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8" name="Google Shape;3268;p11"/>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9" name="Google Shape;3269;p11"/>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0" name="Google Shape;3270;p11"/>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1" name="Google Shape;3271;p11"/>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2" name="Google Shape;3272;p11"/>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3" name="Google Shape;3273;p11"/>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4" name="Google Shape;3274;p11"/>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5" name="Google Shape;3275;p11"/>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6" name="Google Shape;3276;p11"/>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7" name="Google Shape;3277;p11"/>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8" name="Google Shape;3278;p11"/>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9" name="Google Shape;3279;p11"/>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0" name="Google Shape;3280;p11"/>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1" name="Google Shape;3281;p11"/>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2" name="Google Shape;3282;p11"/>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3" name="Google Shape;3283;p11"/>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4" name="Google Shape;3284;p11"/>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5" name="Google Shape;3285;p11"/>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6" name="Google Shape;3286;p11"/>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7" name="Google Shape;3287;p11"/>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8" name="Google Shape;3288;p11"/>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D3E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289" name="Google Shape;3289;p11"/>
          <p:cNvGrpSpPr/>
          <p:nvPr/>
        </p:nvGrpSpPr>
        <p:grpSpPr>
          <a:xfrm rot="10800000">
            <a:off x="10438095" y="38276"/>
            <a:ext cx="1521044" cy="6781736"/>
            <a:chOff x="5458325" y="238125"/>
            <a:chExt cx="1174975" cy="5238750"/>
          </a:xfrm>
        </p:grpSpPr>
        <p:sp>
          <p:nvSpPr>
            <p:cNvPr id="3290" name="Google Shape;3290;p11"/>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1" name="Google Shape;3291;p11"/>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2" name="Google Shape;3292;p11"/>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3" name="Google Shape;3293;p11"/>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4" name="Google Shape;3294;p11"/>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5" name="Google Shape;3295;p11"/>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6" name="Google Shape;3296;p11"/>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7" name="Google Shape;3297;p11"/>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8" name="Google Shape;3298;p11"/>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9" name="Google Shape;3299;p11"/>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0" name="Google Shape;3300;p11"/>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1" name="Google Shape;3301;p11"/>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2" name="Google Shape;3302;p11"/>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3" name="Google Shape;3303;p11"/>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4" name="Google Shape;3304;p11"/>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5" name="Google Shape;3305;p11"/>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6" name="Google Shape;3306;p11"/>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7" name="Google Shape;3307;p11"/>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8" name="Google Shape;3308;p11"/>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9" name="Google Shape;3309;p11"/>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0" name="Google Shape;3310;p11"/>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1" name="Google Shape;3311;p11"/>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2" name="Google Shape;3312;p11"/>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3" name="Google Shape;3313;p11"/>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4" name="Google Shape;3314;p11"/>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5" name="Google Shape;3315;p11"/>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6" name="Google Shape;3316;p11"/>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7" name="Google Shape;3317;p11"/>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8" name="Google Shape;3318;p11"/>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9" name="Google Shape;3319;p11"/>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0" name="Google Shape;3320;p11"/>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1" name="Google Shape;3321;p11"/>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2" name="Google Shape;3322;p11"/>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3" name="Google Shape;3323;p11"/>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4" name="Google Shape;3324;p11"/>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5" name="Google Shape;3325;p11"/>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6" name="Google Shape;3326;p11"/>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7" name="Google Shape;3327;p11"/>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8" name="Google Shape;3328;p11"/>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9" name="Google Shape;3329;p11"/>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0" name="Google Shape;3330;p11"/>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1" name="Google Shape;3331;p11"/>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2" name="Google Shape;3332;p11"/>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3" name="Google Shape;3333;p11"/>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4" name="Google Shape;3334;p11"/>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5" name="Google Shape;3335;p11"/>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6" name="Google Shape;3336;p11"/>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7" name="Google Shape;3337;p11"/>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8" name="Google Shape;3338;p11"/>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9" name="Google Shape;3339;p11"/>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0" name="Google Shape;3340;p11"/>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1" name="Google Shape;3341;p11"/>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2" name="Google Shape;3342;p11"/>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3" name="Google Shape;3343;p11"/>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4" name="Google Shape;3344;p11"/>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5" name="Google Shape;3345;p11"/>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6" name="Google Shape;3346;p11"/>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7" name="Google Shape;3347;p11"/>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8" name="Google Shape;3348;p11"/>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9" name="Google Shape;3349;p11"/>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0" name="Google Shape;3350;p11"/>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1" name="Google Shape;3351;p11"/>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352" name="Google Shape;3352;p11"/>
          <p:cNvGrpSpPr/>
          <p:nvPr/>
        </p:nvGrpSpPr>
        <p:grpSpPr>
          <a:xfrm rot="10800000">
            <a:off x="10243269" y="38276"/>
            <a:ext cx="1326185" cy="6586909"/>
            <a:chOff x="5759350" y="388625"/>
            <a:chExt cx="1024450" cy="5088250"/>
          </a:xfrm>
        </p:grpSpPr>
        <p:sp>
          <p:nvSpPr>
            <p:cNvPr id="3353" name="Google Shape;3353;p11"/>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4" name="Google Shape;3354;p11"/>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5" name="Google Shape;3355;p11"/>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6" name="Google Shape;3356;p11"/>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7" name="Google Shape;3357;p11"/>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8" name="Google Shape;3358;p11"/>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9" name="Google Shape;3359;p11"/>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0" name="Google Shape;3360;p11"/>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1" name="Google Shape;3361;p11"/>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2" name="Google Shape;3362;p11"/>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3" name="Google Shape;3363;p11"/>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4" name="Google Shape;3364;p11"/>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5" name="Google Shape;3365;p11"/>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6" name="Google Shape;3366;p11"/>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7" name="Google Shape;3367;p11"/>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8" name="Google Shape;3368;p11"/>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9" name="Google Shape;3369;p11"/>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0" name="Google Shape;3370;p11"/>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1" name="Google Shape;3371;p11"/>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2" name="Google Shape;3372;p11"/>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3" name="Google Shape;3373;p11"/>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4" name="Google Shape;3374;p11"/>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5" name="Google Shape;3375;p11"/>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6" name="Google Shape;3376;p11"/>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7" name="Google Shape;3377;p11"/>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8" name="Google Shape;3378;p11"/>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9" name="Google Shape;3379;p11"/>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0" name="Google Shape;3380;p11"/>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1" name="Google Shape;3381;p11"/>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2" name="Google Shape;3382;p11"/>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3" name="Google Shape;3383;p11"/>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4" name="Google Shape;3384;p11"/>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5" name="Google Shape;3385;p11"/>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6" name="Google Shape;3386;p11"/>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7" name="Google Shape;3387;p11"/>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8" name="Google Shape;3388;p11"/>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9" name="Google Shape;3389;p11"/>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0" name="Google Shape;3390;p11"/>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1" name="Google Shape;3391;p11"/>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2" name="Google Shape;3392;p11"/>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3" name="Google Shape;3393;p11"/>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4" name="Google Shape;3394;p11"/>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5" name="Google Shape;3395;p11"/>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6" name="Google Shape;3396;p11"/>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7" name="Google Shape;3397;p11"/>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8" name="Google Shape;3398;p11"/>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9" name="Google Shape;3399;p11"/>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0" name="Google Shape;3400;p11"/>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1" name="Google Shape;3401;p11"/>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2" name="Google Shape;3402;p11"/>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3" name="Google Shape;3403;p11"/>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4" name="Google Shape;3404;p11"/>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5" name="Google Shape;3405;p11"/>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6" name="Google Shape;3406;p11"/>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7" name="Google Shape;3407;p11"/>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8" name="Google Shape;3408;p11"/>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9" name="Google Shape;3409;p11"/>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0" name="Google Shape;3410;p11"/>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1" name="Google Shape;3411;p11"/>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2" name="Google Shape;3412;p11"/>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3" name="Google Shape;3413;p11"/>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4" name="Google Shape;3414;p11"/>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5" name="Google Shape;3415;p11"/>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6" name="Google Shape;3416;p11"/>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7" name="Google Shape;3417;p11"/>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8" name="Google Shape;3418;p11"/>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9" name="Google Shape;3419;p11"/>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0" name="Google Shape;3420;p11"/>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1" name="Google Shape;3421;p11"/>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2" name="Google Shape;3422;p11"/>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3" name="Google Shape;3423;p11"/>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4" name="Google Shape;3424;p11"/>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5" name="Google Shape;3425;p11"/>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6" name="Google Shape;3426;p11"/>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7" name="Google Shape;3427;p11"/>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8" name="Google Shape;3428;p11"/>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9" name="Google Shape;3429;p11"/>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0" name="Google Shape;3430;p11"/>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1" name="Google Shape;3431;p11"/>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2" name="Google Shape;3432;p11"/>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3" name="Google Shape;3433;p11"/>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4" name="Google Shape;3434;p11"/>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5" name="Google Shape;3435;p11"/>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6" name="Google Shape;3436;p11"/>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7" name="Google Shape;3437;p11"/>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8" name="Google Shape;3438;p11"/>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9" name="Google Shape;3439;p11"/>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0" name="Google Shape;3440;p11"/>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1" name="Google Shape;3441;p11"/>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2" name="Google Shape;3442;p11"/>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3" name="Google Shape;3443;p11"/>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4" name="Google Shape;3444;p11"/>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5" name="Google Shape;3445;p11"/>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6" name="Google Shape;3446;p11"/>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7" name="Google Shape;3447;p11"/>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8" name="Google Shape;3448;p11"/>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9" name="Google Shape;3449;p11"/>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0" name="Google Shape;3450;p11"/>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1" name="Google Shape;3451;p11"/>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2" name="Google Shape;3452;p11"/>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3" name="Google Shape;3453;p11"/>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54" name="Google Shape;3454;p11"/>
          <p:cNvGrpSpPr/>
          <p:nvPr/>
        </p:nvGrpSpPr>
        <p:grpSpPr>
          <a:xfrm rot="10800000">
            <a:off x="10243269" y="38276"/>
            <a:ext cx="1521044" cy="6781736"/>
            <a:chOff x="5608825" y="238125"/>
            <a:chExt cx="1174975" cy="5238750"/>
          </a:xfrm>
        </p:grpSpPr>
        <p:sp>
          <p:nvSpPr>
            <p:cNvPr id="3455" name="Google Shape;3455;p11"/>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6" name="Google Shape;3456;p11"/>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7" name="Google Shape;3457;p11"/>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8" name="Google Shape;3458;p11"/>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9" name="Google Shape;3459;p11"/>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0" name="Google Shape;3460;p11"/>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1" name="Google Shape;3461;p11"/>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2" name="Google Shape;3462;p11"/>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3" name="Google Shape;3463;p11"/>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4" name="Google Shape;3464;p11"/>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5" name="Google Shape;3465;p11"/>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6" name="Google Shape;3466;p11"/>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7" name="Google Shape;3467;p11"/>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8" name="Google Shape;3468;p11"/>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9" name="Google Shape;3469;p11"/>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0" name="Google Shape;3470;p11"/>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1" name="Google Shape;3471;p11"/>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2" name="Google Shape;3472;p11"/>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3" name="Google Shape;3473;p11"/>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4" name="Google Shape;3474;p11"/>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5" name="Google Shape;3475;p11"/>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6" name="Google Shape;3476;p11"/>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7" name="Google Shape;3477;p11"/>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8" name="Google Shape;3478;p11"/>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9" name="Google Shape;3479;p11"/>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0" name="Google Shape;3480;p11"/>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1" name="Google Shape;3481;p11"/>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2" name="Google Shape;3482;p11"/>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3" name="Google Shape;3483;p11"/>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4" name="Google Shape;3484;p11"/>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5" name="Google Shape;3485;p11"/>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6" name="Google Shape;3486;p11"/>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7" name="Google Shape;3487;p11"/>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8" name="Google Shape;3488;p11"/>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9" name="Google Shape;3489;p11"/>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0" name="Google Shape;3490;p11"/>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1" name="Google Shape;3491;p11"/>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2" name="Google Shape;3492;p11"/>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3" name="Google Shape;3493;p11"/>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4" name="Google Shape;3494;p11"/>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5" name="Google Shape;3495;p11"/>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6" name="Google Shape;3496;p11"/>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7" name="Google Shape;3497;p11"/>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8" name="Google Shape;3498;p11"/>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9" name="Google Shape;3499;p11"/>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0" name="Google Shape;3500;p11"/>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1" name="Google Shape;3501;p11"/>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2" name="Google Shape;3502;p11"/>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3" name="Google Shape;3503;p11"/>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4" name="Google Shape;3504;p11"/>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505" name="Google Shape;3505;p11"/>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solidFill>
                  <a:srgbClr val="80BFB7"/>
                </a:solidFill>
              </a:defRPr>
            </a:lvl1pPr>
            <a:lvl2pPr lvl="1">
              <a:buNone/>
              <a:defRPr>
                <a:solidFill>
                  <a:srgbClr val="80BFB7"/>
                </a:solidFill>
              </a:defRPr>
            </a:lvl2pPr>
            <a:lvl3pPr lvl="2">
              <a:buNone/>
              <a:defRPr>
                <a:solidFill>
                  <a:srgbClr val="80BFB7"/>
                </a:solidFill>
              </a:defRPr>
            </a:lvl3pPr>
            <a:lvl4pPr lvl="3">
              <a:buNone/>
              <a:defRPr>
                <a:solidFill>
                  <a:srgbClr val="80BFB7"/>
                </a:solidFill>
              </a:defRPr>
            </a:lvl4pPr>
            <a:lvl5pPr lvl="4">
              <a:buNone/>
              <a:defRPr>
                <a:solidFill>
                  <a:srgbClr val="80BFB7"/>
                </a:solidFill>
              </a:defRPr>
            </a:lvl5pPr>
            <a:lvl6pPr lvl="5">
              <a:buNone/>
              <a:defRPr>
                <a:solidFill>
                  <a:srgbClr val="80BFB7"/>
                </a:solidFill>
              </a:defRPr>
            </a:lvl6pPr>
            <a:lvl7pPr lvl="6">
              <a:buNone/>
              <a:defRPr>
                <a:solidFill>
                  <a:srgbClr val="80BFB7"/>
                </a:solidFill>
              </a:defRPr>
            </a:lvl7pPr>
            <a:lvl8pPr lvl="7">
              <a:buNone/>
              <a:defRPr>
                <a:solidFill>
                  <a:srgbClr val="80BFB7"/>
                </a:solidFill>
              </a:defRPr>
            </a:lvl8pPr>
            <a:lvl9pPr lvl="8">
              <a:buNone/>
              <a:defRPr>
                <a:solidFill>
                  <a:srgbClr val="80BFB7"/>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16860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grpSp>
        <p:nvGrpSpPr>
          <p:cNvPr id="2" name="Group 1">
            <a:extLst>
              <a:ext uri="{FF2B5EF4-FFF2-40B4-BE49-F238E27FC236}">
                <a16:creationId xmlns:a16="http://schemas.microsoft.com/office/drawing/2014/main" id="{25026E39-F3F6-4370-872F-DB51A116C464}"/>
              </a:ext>
            </a:extLst>
          </p:cNvPr>
          <p:cNvGrpSpPr/>
          <p:nvPr userDrawn="1"/>
        </p:nvGrpSpPr>
        <p:grpSpPr>
          <a:xfrm>
            <a:off x="8748345" y="5922334"/>
            <a:ext cx="3378393" cy="899665"/>
            <a:chOff x="8748345" y="5922334"/>
            <a:chExt cx="3378393" cy="899665"/>
          </a:xfrm>
        </p:grpSpPr>
        <p:pic>
          <p:nvPicPr>
            <p:cNvPr id="5" name="Graphic 4">
              <a:extLst>
                <a:ext uri="{FF2B5EF4-FFF2-40B4-BE49-F238E27FC236}">
                  <a16:creationId xmlns:a16="http://schemas.microsoft.com/office/drawing/2014/main" id="{373B7F5B-B5C7-4AE8-962E-C131CC184BD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7" name="Graphic 6">
              <a:extLst>
                <a:ext uri="{FF2B5EF4-FFF2-40B4-BE49-F238E27FC236}">
                  <a16:creationId xmlns:a16="http://schemas.microsoft.com/office/drawing/2014/main" id="{0B0B979A-F2FE-4510-B2F2-A29CF887A54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23926600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3F8A6C2C-5B06-40D9-A918-8F0304E8B4DB}"/>
              </a:ext>
            </a:extLst>
          </p:cNvPr>
          <p:cNvGrpSpPr/>
          <p:nvPr userDrawn="1"/>
        </p:nvGrpSpPr>
        <p:grpSpPr>
          <a:xfrm>
            <a:off x="8748345" y="5922334"/>
            <a:ext cx="3378393" cy="899665"/>
            <a:chOff x="8748345" y="5922334"/>
            <a:chExt cx="3378393" cy="899665"/>
          </a:xfrm>
        </p:grpSpPr>
        <p:pic>
          <p:nvPicPr>
            <p:cNvPr id="7" name="Graphic 6">
              <a:extLst>
                <a:ext uri="{FF2B5EF4-FFF2-40B4-BE49-F238E27FC236}">
                  <a16:creationId xmlns:a16="http://schemas.microsoft.com/office/drawing/2014/main" id="{FB5C1E37-7655-4446-9EBC-E01AE514F3F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8" name="Graphic 7">
              <a:extLst>
                <a:ext uri="{FF2B5EF4-FFF2-40B4-BE49-F238E27FC236}">
                  <a16:creationId xmlns:a16="http://schemas.microsoft.com/office/drawing/2014/main" id="{2F54BCBA-F990-40A0-A9AC-91C9518E84E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18370976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grpSp>
        <p:nvGrpSpPr>
          <p:cNvPr id="3" name="Group 2">
            <a:extLst>
              <a:ext uri="{FF2B5EF4-FFF2-40B4-BE49-F238E27FC236}">
                <a16:creationId xmlns:a16="http://schemas.microsoft.com/office/drawing/2014/main" id="{2BC7B2AD-8F10-45F8-AFF0-5A1C54B5FBBD}"/>
              </a:ext>
            </a:extLst>
          </p:cNvPr>
          <p:cNvGrpSpPr/>
          <p:nvPr userDrawn="1"/>
        </p:nvGrpSpPr>
        <p:grpSpPr>
          <a:xfrm>
            <a:off x="8748345" y="5922334"/>
            <a:ext cx="3378393" cy="899665"/>
            <a:chOff x="8748345" y="5922334"/>
            <a:chExt cx="3378393" cy="899665"/>
          </a:xfrm>
        </p:grpSpPr>
        <p:pic>
          <p:nvPicPr>
            <p:cNvPr id="4" name="Graphic 3">
              <a:extLst>
                <a:ext uri="{FF2B5EF4-FFF2-40B4-BE49-F238E27FC236}">
                  <a16:creationId xmlns:a16="http://schemas.microsoft.com/office/drawing/2014/main" id="{E1CC39A0-ED90-447F-98FD-02E1C4E501C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5" name="Graphic 4">
              <a:extLst>
                <a:ext uri="{FF2B5EF4-FFF2-40B4-BE49-F238E27FC236}">
                  <a16:creationId xmlns:a16="http://schemas.microsoft.com/office/drawing/2014/main" id="{E36217F5-D827-449B-A9FE-684F2E9AE87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7083632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E0A57BE-82BA-4DCD-B0B6-AC816A5C5DB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pic>
        <p:nvPicPr>
          <p:cNvPr id="6" name="Picture 5"/>
          <p:cNvPicPr>
            <a:picLocks noChangeAspect="1"/>
          </p:cNvPicPr>
          <p:nvPr/>
        </p:nvPicPr>
        <p:blipFill rotWithShape="1">
          <a:blip r:embed="rId4"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grpSp>
        <p:nvGrpSpPr>
          <p:cNvPr id="5" name="Group 4">
            <a:extLst>
              <a:ext uri="{FF2B5EF4-FFF2-40B4-BE49-F238E27FC236}">
                <a16:creationId xmlns:a16="http://schemas.microsoft.com/office/drawing/2014/main" id="{90EF4A5C-345F-488C-AC5E-0AF3B8376036}"/>
              </a:ext>
            </a:extLst>
          </p:cNvPr>
          <p:cNvGrpSpPr/>
          <p:nvPr userDrawn="1"/>
        </p:nvGrpSpPr>
        <p:grpSpPr>
          <a:xfrm>
            <a:off x="3019127" y="448578"/>
            <a:ext cx="9646191" cy="6621296"/>
            <a:chOff x="3019127" y="448578"/>
            <a:chExt cx="9646191" cy="6621296"/>
          </a:xfrm>
        </p:grpSpPr>
        <p:pic>
          <p:nvPicPr>
            <p:cNvPr id="7" name="Picture 6">
              <a:extLst>
                <a:ext uri="{FF2B5EF4-FFF2-40B4-BE49-F238E27FC236}">
                  <a16:creationId xmlns:a16="http://schemas.microsoft.com/office/drawing/2014/main" id="{CC8E3C5F-48E2-412C-A5AF-F85384D5EE53}"/>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8" name="TextBox 7">
              <a:extLst>
                <a:ext uri="{FF2B5EF4-FFF2-40B4-BE49-F238E27FC236}">
                  <a16:creationId xmlns:a16="http://schemas.microsoft.com/office/drawing/2014/main" id="{0A9EAD12-9B65-48D0-91A3-85F3DD932746}"/>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grpSp>
        <p:nvGrpSpPr>
          <p:cNvPr id="11" name="Group 10">
            <a:extLst>
              <a:ext uri="{FF2B5EF4-FFF2-40B4-BE49-F238E27FC236}">
                <a16:creationId xmlns:a16="http://schemas.microsoft.com/office/drawing/2014/main" id="{1D467257-5022-4D1F-B0B2-9C7A91288EE4}"/>
              </a:ext>
            </a:extLst>
          </p:cNvPr>
          <p:cNvGrpSpPr/>
          <p:nvPr userDrawn="1"/>
        </p:nvGrpSpPr>
        <p:grpSpPr>
          <a:xfrm>
            <a:off x="8748345" y="5922334"/>
            <a:ext cx="3378393" cy="899665"/>
            <a:chOff x="8748345" y="5922334"/>
            <a:chExt cx="3378393" cy="899665"/>
          </a:xfrm>
        </p:grpSpPr>
        <p:pic>
          <p:nvPicPr>
            <p:cNvPr id="12" name="Graphic 11">
              <a:extLst>
                <a:ext uri="{FF2B5EF4-FFF2-40B4-BE49-F238E27FC236}">
                  <a16:creationId xmlns:a16="http://schemas.microsoft.com/office/drawing/2014/main" id="{100EE183-EAAD-43DD-9F1B-6BE5EB5F2F09}"/>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1284787" y="5922334"/>
              <a:ext cx="841951" cy="899665"/>
            </a:xfrm>
            <a:prstGeom prst="rect">
              <a:avLst/>
            </a:prstGeom>
          </p:spPr>
        </p:pic>
        <p:pic>
          <p:nvPicPr>
            <p:cNvPr id="13" name="Graphic 12">
              <a:extLst>
                <a:ext uri="{FF2B5EF4-FFF2-40B4-BE49-F238E27FC236}">
                  <a16:creationId xmlns:a16="http://schemas.microsoft.com/office/drawing/2014/main" id="{61179E32-2390-48A8-BF0B-A73B1A50C2ED}"/>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3199952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dirty="0"/>
              <a:t>Demo</a:t>
            </a:r>
          </a:p>
        </p:txBody>
      </p:sp>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97550BA1-B17C-488A-B13B-EAE642576B33}"/>
              </a:ext>
            </a:extLst>
          </p:cNvPr>
          <p:cNvGrpSpPr/>
          <p:nvPr userDrawn="1"/>
        </p:nvGrpSpPr>
        <p:grpSpPr>
          <a:xfrm>
            <a:off x="2112911" y="118352"/>
            <a:ext cx="9646191" cy="6621296"/>
            <a:chOff x="3019127" y="448578"/>
            <a:chExt cx="9646191" cy="6621296"/>
          </a:xfrm>
        </p:grpSpPr>
        <p:pic>
          <p:nvPicPr>
            <p:cNvPr id="8" name="Picture 7">
              <a:extLst>
                <a:ext uri="{FF2B5EF4-FFF2-40B4-BE49-F238E27FC236}">
                  <a16:creationId xmlns:a16="http://schemas.microsoft.com/office/drawing/2014/main" id="{26C5F131-CDD3-4833-8C45-E235D5E9F73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9" name="TextBox 8">
              <a:extLst>
                <a:ext uri="{FF2B5EF4-FFF2-40B4-BE49-F238E27FC236}">
                  <a16:creationId xmlns:a16="http://schemas.microsoft.com/office/drawing/2014/main" id="{9DBC19F9-263B-4FF9-BEAE-41F5BF5689F3}"/>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pic>
        <p:nvPicPr>
          <p:cNvPr id="3" name="Graphic 2">
            <a:extLst>
              <a:ext uri="{FF2B5EF4-FFF2-40B4-BE49-F238E27FC236}">
                <a16:creationId xmlns:a16="http://schemas.microsoft.com/office/drawing/2014/main" id="{01202919-2AB2-4208-B4CC-1AAF68D6BF3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430" y="0"/>
            <a:ext cx="12169140" cy="6858000"/>
          </a:xfrm>
          <a:prstGeom prst="rect">
            <a:avLst/>
          </a:prstGeom>
        </p:spPr>
      </p:pic>
      <p:grpSp>
        <p:nvGrpSpPr>
          <p:cNvPr id="10" name="Group 9">
            <a:extLst>
              <a:ext uri="{FF2B5EF4-FFF2-40B4-BE49-F238E27FC236}">
                <a16:creationId xmlns:a16="http://schemas.microsoft.com/office/drawing/2014/main" id="{B9AD06D6-106C-48C4-943A-D2AFED171FBC}"/>
              </a:ext>
            </a:extLst>
          </p:cNvPr>
          <p:cNvGrpSpPr/>
          <p:nvPr userDrawn="1"/>
        </p:nvGrpSpPr>
        <p:grpSpPr>
          <a:xfrm>
            <a:off x="8748345" y="5922334"/>
            <a:ext cx="3378393" cy="899665"/>
            <a:chOff x="8748345" y="5922334"/>
            <a:chExt cx="3378393" cy="899665"/>
          </a:xfrm>
        </p:grpSpPr>
        <p:pic>
          <p:nvPicPr>
            <p:cNvPr id="11" name="Graphic 10">
              <a:extLst>
                <a:ext uri="{FF2B5EF4-FFF2-40B4-BE49-F238E27FC236}">
                  <a16:creationId xmlns:a16="http://schemas.microsoft.com/office/drawing/2014/main" id="{E39DB406-299D-4968-BFC9-8479320EA0FC}"/>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1284787" y="5922334"/>
              <a:ext cx="841951" cy="899665"/>
            </a:xfrm>
            <a:prstGeom prst="rect">
              <a:avLst/>
            </a:prstGeom>
          </p:spPr>
        </p:pic>
        <p:pic>
          <p:nvPicPr>
            <p:cNvPr id="12" name="Graphic 11">
              <a:extLst>
                <a:ext uri="{FF2B5EF4-FFF2-40B4-BE49-F238E27FC236}">
                  <a16:creationId xmlns:a16="http://schemas.microsoft.com/office/drawing/2014/main" id="{9020996D-F71B-4312-BFAE-07E65110E99D}"/>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6304530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Plain">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344B1990-E922-475D-BDA2-9E23A047A1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tx1"/>
                </a:solidFill>
              </a:defRPr>
            </a:lvl1pPr>
          </a:lstStyle>
          <a:p>
            <a:r>
              <a:rPr lang="en-US"/>
              <a:t>Section title</a:t>
            </a:r>
          </a:p>
        </p:txBody>
      </p:sp>
      <p:pic>
        <p:nvPicPr>
          <p:cNvPr id="17" name="Picture 16">
            <a:extLst>
              <a:ext uri="{FF2B5EF4-FFF2-40B4-BE49-F238E27FC236}">
                <a16:creationId xmlns:a16="http://schemas.microsoft.com/office/drawing/2014/main" id="{14FDA669-E474-4468-AC09-ED6F4A19D7A0}"/>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3009404" y="448578"/>
            <a:ext cx="9172873" cy="6621296"/>
          </a:xfrm>
          <a:prstGeom prst="rect">
            <a:avLst/>
          </a:prstGeom>
        </p:spPr>
      </p:pic>
      <p:sp>
        <p:nvSpPr>
          <p:cNvPr id="18" name="TextBox 17">
            <a:extLst>
              <a:ext uri="{FF2B5EF4-FFF2-40B4-BE49-F238E27FC236}">
                <a16:creationId xmlns:a16="http://schemas.microsoft.com/office/drawing/2014/main" id="{64B34822-29D0-402A-B058-E76EB9B985CC}"/>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600" b="0" i="0" u="none" strike="noStrike" kern="0" cap="none" spc="0" normalizeH="0" baseline="0" noProof="0" dirty="0">
                <a:ln>
                  <a:noFill/>
                </a:ln>
                <a:solidFill>
                  <a:srgbClr val="F2F2F2">
                    <a:alpha val="49000"/>
                  </a:srgbClr>
                </a:solidFill>
                <a:effectLst/>
                <a:uLnTx/>
                <a:uFillTx/>
              </a:rPr>
              <a:t>.NET</a:t>
            </a:r>
          </a:p>
        </p:txBody>
      </p:sp>
      <p:grpSp>
        <p:nvGrpSpPr>
          <p:cNvPr id="6" name="Group 5">
            <a:extLst>
              <a:ext uri="{FF2B5EF4-FFF2-40B4-BE49-F238E27FC236}">
                <a16:creationId xmlns:a16="http://schemas.microsoft.com/office/drawing/2014/main" id="{6950C65B-AB13-425C-AFDF-B08BBA7C2EBF}"/>
              </a:ext>
            </a:extLst>
          </p:cNvPr>
          <p:cNvGrpSpPr/>
          <p:nvPr userDrawn="1"/>
        </p:nvGrpSpPr>
        <p:grpSpPr>
          <a:xfrm>
            <a:off x="8748345" y="5922334"/>
            <a:ext cx="3378393" cy="899665"/>
            <a:chOff x="8748345" y="5922334"/>
            <a:chExt cx="3378393" cy="899665"/>
          </a:xfrm>
        </p:grpSpPr>
        <p:pic>
          <p:nvPicPr>
            <p:cNvPr id="7" name="Graphic 6">
              <a:extLst>
                <a:ext uri="{FF2B5EF4-FFF2-40B4-BE49-F238E27FC236}">
                  <a16:creationId xmlns:a16="http://schemas.microsoft.com/office/drawing/2014/main" id="{52D4ADF9-6D79-44BD-B222-1A57417D815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1284787" y="5922334"/>
              <a:ext cx="841951" cy="899665"/>
            </a:xfrm>
            <a:prstGeom prst="rect">
              <a:avLst/>
            </a:prstGeom>
          </p:spPr>
        </p:pic>
        <p:pic>
          <p:nvPicPr>
            <p:cNvPr id="8" name="Graphic 7">
              <a:extLst>
                <a:ext uri="{FF2B5EF4-FFF2-40B4-BE49-F238E27FC236}">
                  <a16:creationId xmlns:a16="http://schemas.microsoft.com/office/drawing/2014/main" id="{F1AE039C-CBC2-474F-BD4C-C8A097EEDE17}"/>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9573217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grpSp>
        <p:nvGrpSpPr>
          <p:cNvPr id="3" name="Group 2">
            <a:extLst>
              <a:ext uri="{FF2B5EF4-FFF2-40B4-BE49-F238E27FC236}">
                <a16:creationId xmlns:a16="http://schemas.microsoft.com/office/drawing/2014/main" id="{0DB17AC7-3DDB-445B-B12E-13742A848B61}"/>
              </a:ext>
            </a:extLst>
          </p:cNvPr>
          <p:cNvGrpSpPr/>
          <p:nvPr userDrawn="1"/>
        </p:nvGrpSpPr>
        <p:grpSpPr>
          <a:xfrm>
            <a:off x="8748345" y="5922334"/>
            <a:ext cx="3378393" cy="899665"/>
            <a:chOff x="8748345" y="5922334"/>
            <a:chExt cx="3378393" cy="899665"/>
          </a:xfrm>
        </p:grpSpPr>
        <p:pic>
          <p:nvPicPr>
            <p:cNvPr id="4" name="Graphic 3">
              <a:extLst>
                <a:ext uri="{FF2B5EF4-FFF2-40B4-BE49-F238E27FC236}">
                  <a16:creationId xmlns:a16="http://schemas.microsoft.com/office/drawing/2014/main" id="{B4C2BFBE-1ECD-4658-85A9-BDBB31E01DB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84787" y="5922334"/>
              <a:ext cx="841951" cy="899665"/>
            </a:xfrm>
            <a:prstGeom prst="rect">
              <a:avLst/>
            </a:prstGeom>
          </p:spPr>
        </p:pic>
        <p:pic>
          <p:nvPicPr>
            <p:cNvPr id="5" name="Graphic 4">
              <a:extLst>
                <a:ext uri="{FF2B5EF4-FFF2-40B4-BE49-F238E27FC236}">
                  <a16:creationId xmlns:a16="http://schemas.microsoft.com/office/drawing/2014/main" id="{5848A207-00F8-4421-AE71-CD44A954263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48345" y="6477933"/>
              <a:ext cx="2474643" cy="300106"/>
            </a:xfrm>
            <a:prstGeom prst="rect">
              <a:avLst/>
            </a:prstGeom>
          </p:spPr>
        </p:pic>
      </p:grpSp>
    </p:spTree>
    <p:extLst>
      <p:ext uri="{BB962C8B-B14F-4D97-AF65-F5344CB8AC3E}">
        <p14:creationId xmlns:p14="http://schemas.microsoft.com/office/powerpoint/2010/main" val="2072961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9300156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2" r:id="rId6"/>
    <p:sldLayoutId id="2147483723" r:id="rId7"/>
    <p:sldLayoutId id="2147483725" r:id="rId8"/>
    <p:sldLayoutId id="2147483711" r:id="rId9"/>
    <p:sldLayoutId id="2147483714" r:id="rId10"/>
    <p:sldLayoutId id="2147483752" r:id="rId11"/>
    <p:sldLayoutId id="2147483753" r:id="rId12"/>
    <p:sldLayoutId id="2147483728" r:id="rId13"/>
    <p:sldLayoutId id="2147483726" r:id="rId14"/>
    <p:sldLayoutId id="2147483754" r:id="rId15"/>
    <p:sldLayoutId id="2147483755" r:id="rId16"/>
    <p:sldLayoutId id="2147483757" r:id="rId17"/>
    <p:sldLayoutId id="2147483758" r:id="rId18"/>
    <p:sldLayoutId id="2147483759" r:id="rId19"/>
    <p:sldLayoutId id="2147483760" r:id="rId20"/>
    <p:sldLayoutId id="2147483761" r:id="rId21"/>
    <p:sldLayoutId id="2147483762" r:id="rId22"/>
    <p:sldLayoutId id="2147483763" r:id="rId23"/>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martinfowler.com/bliki/CodeOwnership.html"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github.com/DotNetAnalyzers"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beerandserversdontmix.com/2018/02/03/sonarqube-with-a-multilanguage-project-typescript-and-dotnet/" TargetMode="External"/><Relationship Id="rId2" Type="http://schemas.openxmlformats.org/officeDocument/2006/relationships/hyperlink" Target="https://beerandserversdontmix.com/2018/02/03/importing-custom-typescript-tslint-rules-into-sonarqube/" TargetMode="Externa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hyperlink" Target="https://agoda-com.github.io/standards-c-sharp" TargetMode="Externa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github.com/agoda-com/AgodaAnalyzers" TargetMode="Externa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github.com/SonarSource/sonar-github"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hyperlink" Target="https://github.com/monkey3310/stats-webpack-markdown" TargetMode="Externa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hyperlink" Target="https://github.com/agoda-com/" TargetMode="Externa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png"/><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6626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3871" name="Google Shape;3871;p18"/>
          <p:cNvSpPr txBox="1">
            <a:spLocks noGrp="1"/>
          </p:cNvSpPr>
          <p:nvPr>
            <p:ph type="body" sz="quarter" idx="10"/>
          </p:nvPr>
        </p:nvSpPr>
        <p:spPr>
          <a:prstGeom prst="rect">
            <a:avLst/>
          </a:prstGeom>
        </p:spPr>
        <p:txBody>
          <a:bodyPr spcFirstLastPara="1" vert="horz" wrap="square" lIns="121900" tIns="121900" rIns="121900" bIns="121900" rtlCol="0" anchor="t" anchorCtr="0">
            <a:noAutofit/>
          </a:bodyPr>
          <a:lstStyle/>
          <a:p>
            <a:r>
              <a:rPr lang="en-US" b="1" dirty="0"/>
              <a:t>Question</a:t>
            </a:r>
          </a:p>
          <a:p>
            <a:r>
              <a:rPr lang="en-US" dirty="0"/>
              <a:t>How long does it take when a developer starts at your company before they are pushing production code?</a:t>
            </a:r>
          </a:p>
          <a:p>
            <a:endParaRPr dirty="0"/>
          </a:p>
        </p:txBody>
      </p:sp>
      <p:sp>
        <p:nvSpPr>
          <p:cNvPr id="3870" name="Google Shape;3870;p18"/>
          <p:cNvSpPr txBox="1">
            <a:spLocks noGrp="1"/>
          </p:cNvSpPr>
          <p:nvPr>
            <p:ph type="title"/>
          </p:nvPr>
        </p:nvSpPr>
        <p:spPr>
          <a:prstGeom prst="rect">
            <a:avLst/>
          </a:prstGeom>
        </p:spPr>
        <p:txBody>
          <a:bodyPr spcFirstLastPara="1" vert="horz" wrap="square" lIns="121900" tIns="121900" rIns="121900" bIns="121900" rtlCol="0" anchor="b" anchorCtr="0">
            <a:noAutofit/>
          </a:bodyPr>
          <a:lstStyle/>
          <a:p>
            <a:r>
              <a:rPr lang="en-US" dirty="0"/>
              <a:t>ON BOARDING</a:t>
            </a:r>
            <a:endParaRPr dirty="0"/>
          </a:p>
        </p:txBody>
      </p:sp>
      <p:sp>
        <p:nvSpPr>
          <p:cNvPr id="3872" name="Google Shape;3872;p18"/>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10</a:t>
            </a:fld>
            <a:endParaRPr/>
          </a:p>
        </p:txBody>
      </p:sp>
      <p:pic>
        <p:nvPicPr>
          <p:cNvPr id="2050" name="Picture 2" descr="Image result for training developer icon">
            <a:extLst>
              <a:ext uri="{FF2B5EF4-FFF2-40B4-BE49-F238E27FC236}">
                <a16:creationId xmlns:a16="http://schemas.microsoft.com/office/drawing/2014/main" id="{431A8849-44F9-4DB1-8478-C91A1A5E1B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28414" y="4297190"/>
            <a:ext cx="1803551" cy="1803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114116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75"/>
        <p:cNvGrpSpPr/>
        <p:nvPr/>
      </p:nvGrpSpPr>
      <p:grpSpPr>
        <a:xfrm>
          <a:off x="0" y="0"/>
          <a:ext cx="0" cy="0"/>
          <a:chOff x="0" y="0"/>
          <a:chExt cx="0" cy="0"/>
        </a:xfrm>
      </p:grpSpPr>
      <p:sp>
        <p:nvSpPr>
          <p:cNvPr id="3976" name="Google Shape;3976;p29"/>
          <p:cNvSpPr txBox="1">
            <a:spLocks noGrp="1"/>
          </p:cNvSpPr>
          <p:nvPr>
            <p:ph type="title"/>
          </p:nvPr>
        </p:nvSpPr>
        <p:spPr>
          <a:prstGeom prst="rect">
            <a:avLst/>
          </a:prstGeom>
        </p:spPr>
        <p:txBody>
          <a:bodyPr spcFirstLastPara="1" vert="horz" wrap="square" lIns="121900" tIns="121900" rIns="121900" bIns="121900" rtlCol="0" anchor="b" anchorCtr="0">
            <a:noAutofit/>
          </a:bodyPr>
          <a:lstStyle/>
          <a:p>
            <a:pPr lvl="0"/>
            <a:r>
              <a:rPr lang="en-US" dirty="0"/>
              <a:t>MOVING TO MORE COLLABORATION </a:t>
            </a:r>
            <a:endParaRPr dirty="0"/>
          </a:p>
        </p:txBody>
      </p:sp>
      <p:sp>
        <p:nvSpPr>
          <p:cNvPr id="3982" name="Google Shape;3982;p29"/>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11</a:t>
            </a:fld>
            <a:endParaRPr/>
          </a:p>
        </p:txBody>
      </p:sp>
      <p:sp>
        <p:nvSpPr>
          <p:cNvPr id="3977" name="Google Shape;3977;p29"/>
          <p:cNvSpPr/>
          <p:nvPr/>
        </p:nvSpPr>
        <p:spPr>
          <a:xfrm>
            <a:off x="1151733" y="3022603"/>
            <a:ext cx="2083600" cy="2051600"/>
          </a:xfrm>
          <a:prstGeom prst="rect">
            <a:avLst/>
          </a:prstGeom>
          <a:noFill/>
          <a:ln w="76200" cap="flat" cmpd="sng">
            <a:solidFill>
              <a:schemeClr val="accent1">
                <a:lumMod val="20000"/>
                <a:lumOff val="80000"/>
              </a:schemeClr>
            </a:solidFill>
            <a:prstDash val="solid"/>
            <a:miter lim="8000"/>
            <a:headEnd type="none" w="sm" len="sm"/>
            <a:tailEnd type="none" w="sm" len="sm"/>
          </a:ln>
        </p:spPr>
        <p:txBody>
          <a:bodyPr spcFirstLastPara="1" wrap="square" lIns="121900" tIns="121900" rIns="121900" bIns="121900" anchor="ctr" anchorCtr="0">
            <a:noAutofit/>
          </a:bodyPr>
          <a:lstStyle/>
          <a:p>
            <a:pPr lvl="0" algn="ctr"/>
            <a:r>
              <a:rPr lang="en-US" sz="2400" dirty="0">
                <a:solidFill>
                  <a:srgbClr val="003B55"/>
                </a:solidFill>
                <a:latin typeface="Titillium Web Light"/>
                <a:ea typeface="Titillium Web Light"/>
                <a:cs typeface="Titillium Web Light"/>
                <a:sym typeface="Titillium Web Light"/>
              </a:rPr>
              <a:t>Strong Code Ownership</a:t>
            </a:r>
          </a:p>
        </p:txBody>
      </p:sp>
      <p:sp>
        <p:nvSpPr>
          <p:cNvPr id="3978" name="Google Shape;3978;p29"/>
          <p:cNvSpPr/>
          <p:nvPr/>
        </p:nvSpPr>
        <p:spPr>
          <a:xfrm>
            <a:off x="7133733" y="3022603"/>
            <a:ext cx="2083600" cy="2051600"/>
          </a:xfrm>
          <a:prstGeom prst="rect">
            <a:avLst/>
          </a:prstGeom>
          <a:noFill/>
          <a:ln w="76200" cap="flat" cmpd="sng">
            <a:solidFill>
              <a:schemeClr val="accent1">
                <a:lumMod val="75000"/>
              </a:schemeClr>
            </a:solidFill>
            <a:prstDash val="solid"/>
            <a:miter lim="8000"/>
            <a:headEnd type="none" w="sm" len="sm"/>
            <a:tailEnd type="none" w="sm" len="sm"/>
          </a:ln>
        </p:spPr>
        <p:txBody>
          <a:bodyPr spcFirstLastPara="1" wrap="square" lIns="121900" tIns="121900" rIns="121900" bIns="121900" anchor="ctr" anchorCtr="0">
            <a:noAutofit/>
          </a:bodyPr>
          <a:lstStyle/>
          <a:p>
            <a:pPr lvl="0" algn="ctr"/>
            <a:r>
              <a:rPr lang="en-US" sz="2400" dirty="0">
                <a:solidFill>
                  <a:srgbClr val="003B55"/>
                </a:solidFill>
                <a:latin typeface="Titillium Web Light"/>
                <a:ea typeface="Titillium Web Light"/>
                <a:cs typeface="Titillium Web Light"/>
                <a:sym typeface="Titillium Web Light"/>
              </a:rPr>
              <a:t>Collective  Code Ownership</a:t>
            </a:r>
            <a:endParaRPr sz="2400" dirty="0">
              <a:solidFill>
                <a:srgbClr val="003B55"/>
              </a:solidFill>
              <a:latin typeface="Titillium Web Light"/>
              <a:ea typeface="Titillium Web Light"/>
              <a:cs typeface="Titillium Web Light"/>
              <a:sym typeface="Titillium Web Light"/>
            </a:endParaRPr>
          </a:p>
        </p:txBody>
      </p:sp>
      <p:sp>
        <p:nvSpPr>
          <p:cNvPr id="3979" name="Google Shape;3979;p29"/>
          <p:cNvSpPr/>
          <p:nvPr/>
        </p:nvSpPr>
        <p:spPr>
          <a:xfrm>
            <a:off x="4142733" y="3022604"/>
            <a:ext cx="2083600" cy="2051600"/>
          </a:xfrm>
          <a:prstGeom prst="rect">
            <a:avLst/>
          </a:prstGeom>
          <a:noFill/>
          <a:ln w="76200" cap="flat" cmpd="sng">
            <a:solidFill>
              <a:schemeClr val="accent1">
                <a:lumMod val="60000"/>
                <a:lumOff val="40000"/>
              </a:schemeClr>
            </a:solidFill>
            <a:prstDash val="solid"/>
            <a:miter lim="8000"/>
            <a:headEnd type="none" w="sm" len="sm"/>
            <a:tailEnd type="none" w="sm" len="sm"/>
          </a:ln>
        </p:spPr>
        <p:txBody>
          <a:bodyPr spcFirstLastPara="1" wrap="square" lIns="121900" tIns="121900" rIns="121900" bIns="121900" anchor="ctr" anchorCtr="0">
            <a:noAutofit/>
          </a:bodyPr>
          <a:lstStyle/>
          <a:p>
            <a:pPr lvl="0" algn="ctr"/>
            <a:r>
              <a:rPr lang="en-US" sz="2400" dirty="0">
                <a:solidFill>
                  <a:srgbClr val="003B55"/>
                </a:solidFill>
                <a:latin typeface="Titillium Web Light"/>
                <a:ea typeface="Titillium Web Light"/>
                <a:cs typeface="Titillium Web Light"/>
                <a:sym typeface="Titillium Web Light"/>
              </a:rPr>
              <a:t>Weak Code Ownership</a:t>
            </a:r>
            <a:endParaRPr sz="2400" dirty="0">
              <a:solidFill>
                <a:srgbClr val="003B55"/>
              </a:solidFill>
              <a:latin typeface="Titillium Web Light"/>
              <a:ea typeface="Titillium Web Light"/>
              <a:cs typeface="Titillium Web Light"/>
              <a:sym typeface="Titillium Web Light"/>
            </a:endParaRPr>
          </a:p>
        </p:txBody>
      </p:sp>
      <p:cxnSp>
        <p:nvCxnSpPr>
          <p:cNvPr id="3980" name="Google Shape;3980;p29"/>
          <p:cNvCxnSpPr>
            <a:stCxn id="3977" idx="3"/>
            <a:endCxn id="3979" idx="1"/>
          </p:cNvCxnSpPr>
          <p:nvPr/>
        </p:nvCxnSpPr>
        <p:spPr>
          <a:xfrm>
            <a:off x="3235333" y="4048403"/>
            <a:ext cx="907400" cy="1"/>
          </a:xfrm>
          <a:prstGeom prst="straightConnector1">
            <a:avLst/>
          </a:prstGeom>
          <a:noFill/>
          <a:ln w="38100" cap="flat" cmpd="sng">
            <a:solidFill>
              <a:srgbClr val="D3EBD5"/>
            </a:solidFill>
            <a:prstDash val="solid"/>
            <a:round/>
            <a:headEnd type="diamond" w="sm" len="sm"/>
            <a:tailEnd type="diamond" w="sm" len="sm"/>
          </a:ln>
        </p:spPr>
      </p:cxnSp>
      <p:cxnSp>
        <p:nvCxnSpPr>
          <p:cNvPr id="3981" name="Google Shape;3981;p29"/>
          <p:cNvCxnSpPr>
            <a:stCxn id="3979" idx="3"/>
            <a:endCxn id="3978" idx="1"/>
          </p:cNvCxnSpPr>
          <p:nvPr/>
        </p:nvCxnSpPr>
        <p:spPr>
          <a:xfrm>
            <a:off x="6226333" y="4048404"/>
            <a:ext cx="907600" cy="0"/>
          </a:xfrm>
          <a:prstGeom prst="straightConnector1">
            <a:avLst/>
          </a:prstGeom>
          <a:noFill/>
          <a:ln w="38100" cap="flat" cmpd="sng">
            <a:solidFill>
              <a:srgbClr val="80BFB7"/>
            </a:solidFill>
            <a:prstDash val="solid"/>
            <a:round/>
            <a:headEnd type="diamond" w="sm" len="sm"/>
            <a:tailEnd type="diamond" w="sm" len="sm"/>
          </a:ln>
        </p:spPr>
      </p:cxnSp>
      <p:sp>
        <p:nvSpPr>
          <p:cNvPr id="2" name="Arrow: Right 1">
            <a:extLst>
              <a:ext uri="{FF2B5EF4-FFF2-40B4-BE49-F238E27FC236}">
                <a16:creationId xmlns:a16="http://schemas.microsoft.com/office/drawing/2014/main" id="{167E8C15-47F2-4D14-A6BE-7E7890F6CF01}"/>
              </a:ext>
            </a:extLst>
          </p:cNvPr>
          <p:cNvSpPr/>
          <p:nvPr/>
        </p:nvSpPr>
        <p:spPr>
          <a:xfrm>
            <a:off x="2080705" y="2260714"/>
            <a:ext cx="3216857" cy="4979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a:p>
        </p:txBody>
      </p:sp>
      <p:sp>
        <p:nvSpPr>
          <p:cNvPr id="3" name="TextBox 2">
            <a:extLst>
              <a:ext uri="{FF2B5EF4-FFF2-40B4-BE49-F238E27FC236}">
                <a16:creationId xmlns:a16="http://schemas.microsoft.com/office/drawing/2014/main" id="{FEDC75A2-37A8-4B41-AD39-EF1CA018724A}"/>
              </a:ext>
            </a:extLst>
          </p:cNvPr>
          <p:cNvSpPr txBox="1"/>
          <p:nvPr/>
        </p:nvSpPr>
        <p:spPr>
          <a:xfrm>
            <a:off x="3144555" y="5245350"/>
            <a:ext cx="4306013" cy="830997"/>
          </a:xfrm>
          <a:prstGeom prst="rect">
            <a:avLst/>
          </a:prstGeom>
          <a:noFill/>
        </p:spPr>
        <p:txBody>
          <a:bodyPr wrap="square" rtlCol="0">
            <a:spAutoFit/>
          </a:bodyPr>
          <a:lstStyle/>
          <a:p>
            <a:pPr algn="ctr"/>
            <a:r>
              <a:rPr lang="en-US" sz="2400" dirty="0">
                <a:latin typeface="Titillium Web Light" panose="020B0604020202020204" charset="0"/>
              </a:rPr>
              <a:t>Pull Request Culture </a:t>
            </a:r>
          </a:p>
          <a:p>
            <a:pPr algn="ctr"/>
            <a:r>
              <a:rPr lang="en-US" sz="2400" dirty="0">
                <a:latin typeface="Titillium Web Light" panose="020B0604020202020204" charset="0"/>
              </a:rPr>
              <a:t>Similar to OS Communities</a:t>
            </a:r>
          </a:p>
        </p:txBody>
      </p:sp>
      <p:sp>
        <p:nvSpPr>
          <p:cNvPr id="4" name="TextBox 3">
            <a:extLst>
              <a:ext uri="{FF2B5EF4-FFF2-40B4-BE49-F238E27FC236}">
                <a16:creationId xmlns:a16="http://schemas.microsoft.com/office/drawing/2014/main" id="{E2820193-4D34-4A2F-953C-5A60C844B687}"/>
              </a:ext>
            </a:extLst>
          </p:cNvPr>
          <p:cNvSpPr txBox="1"/>
          <p:nvPr/>
        </p:nvSpPr>
        <p:spPr>
          <a:xfrm>
            <a:off x="853642" y="6490107"/>
            <a:ext cx="6748529" cy="297454"/>
          </a:xfrm>
          <a:prstGeom prst="rect">
            <a:avLst/>
          </a:prstGeom>
          <a:noFill/>
        </p:spPr>
        <p:txBody>
          <a:bodyPr wrap="square" rtlCol="0">
            <a:spAutoFit/>
          </a:bodyPr>
          <a:lstStyle/>
          <a:p>
            <a:r>
              <a:rPr lang="en-US" sz="1333" dirty="0">
                <a:latin typeface="Titillium Web Light" panose="020B0604020202020204" charset="0"/>
              </a:rPr>
              <a:t>* </a:t>
            </a:r>
            <a:r>
              <a:rPr lang="en-US" sz="1333" dirty="0">
                <a:latin typeface="Titillium Web Light" panose="020B0604020202020204" charset="0"/>
                <a:hlinkClick r:id="rId3"/>
              </a:rPr>
              <a:t>https://martinfowler.com/bliki/CodeOwnership.html</a:t>
            </a:r>
            <a:r>
              <a:rPr lang="en-US" sz="1333" dirty="0">
                <a:latin typeface="Titillium Web Light" panose="020B0604020202020204" charset="0"/>
              </a:rPr>
              <a:t> </a:t>
            </a:r>
          </a:p>
        </p:txBody>
      </p:sp>
      <p:sp>
        <p:nvSpPr>
          <p:cNvPr id="14" name="Google Shape;3871;p18">
            <a:extLst>
              <a:ext uri="{FF2B5EF4-FFF2-40B4-BE49-F238E27FC236}">
                <a16:creationId xmlns:a16="http://schemas.microsoft.com/office/drawing/2014/main" id="{2AB1B0DA-90C4-4078-94BB-D30C6DC05A83}"/>
              </a:ext>
            </a:extLst>
          </p:cNvPr>
          <p:cNvSpPr txBox="1">
            <a:spLocks/>
          </p:cNvSpPr>
          <p:nvPr/>
        </p:nvSpPr>
        <p:spPr>
          <a:xfrm>
            <a:off x="269239" y="1189177"/>
            <a:ext cx="11653523" cy="2052030"/>
          </a:xfrm>
          <a:prstGeom prst="rect">
            <a:avLst/>
          </a:prstGeom>
        </p:spPr>
        <p:txBody>
          <a:bodyPr spcFirstLastPara="1" vert="horz" wrap="square" lIns="121900" tIns="121900" rIns="121900" bIns="121900" rtlCol="0" anchor="t" anchorCtr="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2400" dirty="0"/>
              <a:t>The required transition we had to make</a:t>
            </a:r>
          </a:p>
        </p:txBody>
      </p:sp>
    </p:spTree>
    <p:extLst>
      <p:ext uri="{BB962C8B-B14F-4D97-AF65-F5344CB8AC3E}">
        <p14:creationId xmlns:p14="http://schemas.microsoft.com/office/powerpoint/2010/main" val="324102672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3871" name="Google Shape;3871;p18"/>
          <p:cNvSpPr txBox="1">
            <a:spLocks noGrp="1"/>
          </p:cNvSpPr>
          <p:nvPr>
            <p:ph type="body" sz="quarter" idx="10"/>
          </p:nvPr>
        </p:nvSpPr>
        <p:spPr>
          <a:prstGeom prst="rect">
            <a:avLst/>
          </a:prstGeom>
        </p:spPr>
        <p:txBody>
          <a:bodyPr spcFirstLastPara="1" vert="horz" wrap="square" lIns="121900" tIns="121900" rIns="121900" bIns="121900" rtlCol="0" anchor="t" anchorCtr="0">
            <a:noAutofit/>
          </a:bodyPr>
          <a:lstStyle/>
          <a:p>
            <a:r>
              <a:rPr lang="en-US" b="1" dirty="0"/>
              <a:t>Question</a:t>
            </a:r>
          </a:p>
          <a:p>
            <a:r>
              <a:rPr lang="en-US" dirty="0"/>
              <a:t>You git clone a project you have never seen before, how do you learn about a new code base?</a:t>
            </a:r>
            <a:endParaRPr dirty="0"/>
          </a:p>
        </p:txBody>
      </p:sp>
      <p:sp>
        <p:nvSpPr>
          <p:cNvPr id="3870" name="Google Shape;3870;p18"/>
          <p:cNvSpPr txBox="1">
            <a:spLocks noGrp="1"/>
          </p:cNvSpPr>
          <p:nvPr>
            <p:ph type="title"/>
          </p:nvPr>
        </p:nvSpPr>
        <p:spPr>
          <a:prstGeom prst="rect">
            <a:avLst/>
          </a:prstGeom>
        </p:spPr>
        <p:txBody>
          <a:bodyPr spcFirstLastPara="1" vert="horz" wrap="square" lIns="121900" tIns="121900" rIns="121900" bIns="121900" rtlCol="0" anchor="b" anchorCtr="0">
            <a:noAutofit/>
          </a:bodyPr>
          <a:lstStyle/>
          <a:p>
            <a:r>
              <a:rPr lang="en-US" dirty="0"/>
              <a:t>PULL REQUEST CULTURE</a:t>
            </a:r>
            <a:endParaRPr dirty="0"/>
          </a:p>
        </p:txBody>
      </p:sp>
      <p:sp>
        <p:nvSpPr>
          <p:cNvPr id="3872" name="Google Shape;3872;p18"/>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12</a:t>
            </a:fld>
            <a:endParaRPr/>
          </a:p>
        </p:txBody>
      </p:sp>
      <p:pic>
        <p:nvPicPr>
          <p:cNvPr id="1026" name="Picture 2" descr="Image result for pull request">
            <a:extLst>
              <a:ext uri="{FF2B5EF4-FFF2-40B4-BE49-F238E27FC236}">
                <a16:creationId xmlns:a16="http://schemas.microsoft.com/office/drawing/2014/main" id="{4931483E-3F2B-41FA-B742-4035C9274C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9674" y="4017226"/>
            <a:ext cx="1279301" cy="17057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600396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2278F42-7286-4D31-B7D0-2863E1CA0A9D}"/>
              </a:ext>
            </a:extLst>
          </p:cNvPr>
          <p:cNvSpPr>
            <a:spLocks noGrp="1"/>
          </p:cNvSpPr>
          <p:nvPr>
            <p:ph type="title"/>
          </p:nvPr>
        </p:nvSpPr>
        <p:spPr/>
        <p:txBody>
          <a:bodyPr/>
          <a:lstStyle/>
          <a:p>
            <a:r>
              <a:rPr lang="en-US" dirty="0"/>
              <a:t>That guy?</a:t>
            </a:r>
            <a:br>
              <a:rPr lang="en-US" dirty="0"/>
            </a:br>
            <a:br>
              <a:rPr lang="en-US" dirty="0"/>
            </a:br>
            <a:r>
              <a:rPr lang="en-US" dirty="0"/>
              <a:t>He left 3 years ago…</a:t>
            </a:r>
          </a:p>
        </p:txBody>
      </p:sp>
      <p:sp>
        <p:nvSpPr>
          <p:cNvPr id="4" name="Slide Number Placeholder 3">
            <a:extLst>
              <a:ext uri="{FF2B5EF4-FFF2-40B4-BE49-F238E27FC236}">
                <a16:creationId xmlns:a16="http://schemas.microsoft.com/office/drawing/2014/main" id="{AE964704-547A-4FAF-829E-B2A82172700F}"/>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13</a:t>
            </a:fld>
            <a:endParaRPr lang="en"/>
          </a:p>
        </p:txBody>
      </p:sp>
      <p:pic>
        <p:nvPicPr>
          <p:cNvPr id="3074" name="Picture 2" descr="Image result for orealy its running everywhere">
            <a:extLst>
              <a:ext uri="{FF2B5EF4-FFF2-40B4-BE49-F238E27FC236}">
                <a16:creationId xmlns:a16="http://schemas.microsoft.com/office/drawing/2014/main" id="{726E2008-C7EF-41C4-B075-9E2DA08792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31360" y="558411"/>
            <a:ext cx="3945556" cy="5524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412164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Shape 3921"/>
        <p:cNvGrpSpPr/>
        <p:nvPr/>
      </p:nvGrpSpPr>
      <p:grpSpPr>
        <a:xfrm>
          <a:off x="0" y="0"/>
          <a:ext cx="0" cy="0"/>
          <a:chOff x="0" y="0"/>
          <a:chExt cx="0" cy="0"/>
        </a:xfrm>
      </p:grpSpPr>
      <p:sp>
        <p:nvSpPr>
          <p:cNvPr id="3922" name="Google Shape;3922;p23"/>
          <p:cNvSpPr txBox="1">
            <a:spLocks noGrp="1"/>
          </p:cNvSpPr>
          <p:nvPr>
            <p:ph type="title" idx="4294967295"/>
          </p:nvPr>
        </p:nvSpPr>
        <p:spPr>
          <a:xfrm>
            <a:off x="2993656" y="4453601"/>
            <a:ext cx="6338800" cy="1840000"/>
          </a:xfrm>
          <a:prstGeom prst="rect">
            <a:avLst/>
          </a:prstGeom>
        </p:spPr>
        <p:txBody>
          <a:bodyPr spcFirstLastPara="1" vert="horz" wrap="square" lIns="121900" tIns="121900" rIns="121900" bIns="121900" rtlCol="0" anchor="t" anchorCtr="0">
            <a:noAutofit/>
          </a:bodyPr>
          <a:lstStyle/>
          <a:p>
            <a:pPr algn="ctr">
              <a:spcBef>
                <a:spcPts val="0"/>
              </a:spcBef>
            </a:pPr>
            <a:r>
              <a:rPr lang="en-US" dirty="0">
                <a:solidFill>
                  <a:srgbClr val="FFFFFF"/>
                </a:solidFill>
                <a:highlight>
                  <a:srgbClr val="800080"/>
                </a:highlight>
                <a:latin typeface="Titillium Web Light"/>
                <a:ea typeface="Titillium Web Light"/>
                <a:cs typeface="Titillium Web Light"/>
                <a:sym typeface="Titillium Web Light"/>
              </a:rPr>
              <a:t>What does a 5 year old code base, this size, look like?</a:t>
            </a:r>
            <a:endParaRPr dirty="0">
              <a:solidFill>
                <a:srgbClr val="FFFFFF"/>
              </a:solidFill>
              <a:highlight>
                <a:srgbClr val="800080"/>
              </a:highlight>
              <a:latin typeface="Titillium Web Light"/>
              <a:ea typeface="Titillium Web Light"/>
              <a:cs typeface="Titillium Web Light"/>
              <a:sym typeface="Titillium Web Light"/>
            </a:endParaRPr>
          </a:p>
        </p:txBody>
      </p:sp>
      <p:sp>
        <p:nvSpPr>
          <p:cNvPr id="3923" name="Google Shape;3923;p23"/>
          <p:cNvSpPr txBox="1">
            <a:spLocks noGrp="1"/>
          </p:cNvSpPr>
          <p:nvPr>
            <p:ph type="sldNum" idx="12"/>
          </p:nvPr>
        </p:nvSpPr>
        <p:spPr>
          <a:xfrm>
            <a:off x="122041" y="6293601"/>
            <a:ext cx="731600" cy="524800"/>
          </a:xfrm>
          <a:prstGeom prst="rect">
            <a:avLst/>
          </a:prstGeom>
        </p:spPr>
        <p:txBody>
          <a:bodyPr spcFirstLastPara="1" wrap="square" lIns="121900" tIns="121900" rIns="121900" bIns="121900" anchor="ctr" anchorCtr="0">
            <a:noAutofit/>
          </a:bodyPr>
          <a:lstStyle/>
          <a:p>
            <a:fld id="{00000000-1234-1234-1234-123412341234}" type="slidenum">
              <a:rPr lang="en"/>
              <a:pPr/>
              <a:t>14</a:t>
            </a:fld>
            <a:endParaRPr/>
          </a:p>
        </p:txBody>
      </p:sp>
    </p:spTree>
    <p:extLst>
      <p:ext uri="{BB962C8B-B14F-4D97-AF65-F5344CB8AC3E}">
        <p14:creationId xmlns:p14="http://schemas.microsoft.com/office/powerpoint/2010/main" val="8065578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16"/>
          <p:cNvSpPr txBox="1">
            <a:spLocks noGrp="1"/>
          </p:cNvSpPr>
          <p:nvPr>
            <p:ph type="title"/>
          </p:nvPr>
        </p:nvSpPr>
        <p:spPr>
          <a:prstGeom prst="rect">
            <a:avLst/>
          </a:prstGeom>
        </p:spPr>
        <p:txBody>
          <a:bodyPr spcFirstLastPara="1" vert="horz" wrap="square" lIns="121900" tIns="121900" rIns="121900" bIns="121900" rtlCol="0" anchor="b" anchorCtr="0">
            <a:noAutofit/>
          </a:bodyPr>
          <a:lstStyle/>
          <a:p>
            <a:r>
              <a:rPr lang="en" dirty="0"/>
              <a:t>2.</a:t>
            </a:r>
            <a:endParaRPr dirty="0"/>
          </a:p>
          <a:p>
            <a:r>
              <a:rPr lang="en-US" dirty="0"/>
              <a:t>HOW DO YOU MEASURE THIS?</a:t>
            </a:r>
            <a:endParaRPr dirty="0"/>
          </a:p>
        </p:txBody>
      </p:sp>
      <p:sp>
        <p:nvSpPr>
          <p:cNvPr id="3859" name="Google Shape;3859;p16"/>
          <p:cNvSpPr txBox="1">
            <a:spLocks noGrp="1"/>
          </p:cNvSpPr>
          <p:nvPr>
            <p:ph type="body" sz="quarter" idx="12"/>
          </p:nvPr>
        </p:nvSpPr>
        <p:spPr>
          <a:prstGeom prst="rect">
            <a:avLst/>
          </a:prstGeom>
        </p:spPr>
        <p:txBody>
          <a:bodyPr spcFirstLastPara="1" vert="horz" wrap="square" lIns="121900" tIns="121900" rIns="121900" bIns="121900" rtlCol="0" anchor="t" anchorCtr="0">
            <a:noAutofit/>
          </a:bodyPr>
          <a:lstStyle/>
          <a:p>
            <a:pPr marL="0" indent="0"/>
            <a:r>
              <a:rPr lang="en-US" dirty="0"/>
              <a:t>CODE THAT MAKES ME EYES HURT</a:t>
            </a:r>
          </a:p>
          <a:p>
            <a:pPr marL="0" indent="0"/>
            <a:endParaRPr lang="en-US" dirty="0"/>
          </a:p>
          <a:p>
            <a:pPr marL="0" indent="0"/>
            <a:endParaRPr dirty="0"/>
          </a:p>
        </p:txBody>
      </p:sp>
    </p:spTree>
    <p:extLst>
      <p:ext uri="{BB962C8B-B14F-4D97-AF65-F5344CB8AC3E}">
        <p14:creationId xmlns:p14="http://schemas.microsoft.com/office/powerpoint/2010/main" val="14767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658ECA3-8FAB-4350-91C9-42E82E445044}"/>
              </a:ext>
            </a:extLst>
          </p:cNvPr>
          <p:cNvSpPr>
            <a:spLocks noGrp="1"/>
          </p:cNvSpPr>
          <p:nvPr>
            <p:ph type="body" sz="quarter" idx="10"/>
          </p:nvPr>
        </p:nvSpPr>
        <p:spPr/>
        <p:txBody>
          <a:bodyPr/>
          <a:lstStyle/>
          <a:p>
            <a:r>
              <a:rPr lang="en-US" dirty="0"/>
              <a:t>If we don’t have a way to measure - </a:t>
            </a:r>
          </a:p>
          <a:p>
            <a:pPr lvl="1"/>
            <a:r>
              <a:rPr lang="en-US" dirty="0"/>
              <a:t>How do we know when we are done?</a:t>
            </a:r>
          </a:p>
          <a:p>
            <a:pPr lvl="1"/>
            <a:r>
              <a:rPr lang="en-US" dirty="0"/>
              <a:t>How do we know successful we are?</a:t>
            </a:r>
          </a:p>
          <a:p>
            <a:r>
              <a:rPr lang="en-US" dirty="0"/>
              <a:t>How do we know which is the best course of action?</a:t>
            </a:r>
          </a:p>
        </p:txBody>
      </p:sp>
      <p:sp>
        <p:nvSpPr>
          <p:cNvPr id="2" name="Title 1">
            <a:extLst>
              <a:ext uri="{FF2B5EF4-FFF2-40B4-BE49-F238E27FC236}">
                <a16:creationId xmlns:a16="http://schemas.microsoft.com/office/drawing/2014/main" id="{28C6140F-4C8D-4BA9-85B2-0402BEB3672C}"/>
              </a:ext>
            </a:extLst>
          </p:cNvPr>
          <p:cNvSpPr>
            <a:spLocks noGrp="1"/>
          </p:cNvSpPr>
          <p:nvPr>
            <p:ph type="title"/>
          </p:nvPr>
        </p:nvSpPr>
        <p:spPr/>
        <p:txBody>
          <a:bodyPr/>
          <a:lstStyle/>
          <a:p>
            <a:r>
              <a:rPr lang="en-US" dirty="0"/>
              <a:t>WE MUST MEASURE</a:t>
            </a:r>
          </a:p>
        </p:txBody>
      </p:sp>
      <p:sp>
        <p:nvSpPr>
          <p:cNvPr id="4" name="Slide Number Placeholder 3">
            <a:extLst>
              <a:ext uri="{FF2B5EF4-FFF2-40B4-BE49-F238E27FC236}">
                <a16:creationId xmlns:a16="http://schemas.microsoft.com/office/drawing/2014/main" id="{F40E63D3-5C0C-4F22-8AF5-6C5FE7C1A9C9}"/>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16</a:t>
            </a:fld>
            <a:endParaRPr lang="en"/>
          </a:p>
        </p:txBody>
      </p:sp>
    </p:spTree>
    <p:extLst>
      <p:ext uri="{BB962C8B-B14F-4D97-AF65-F5344CB8AC3E}">
        <p14:creationId xmlns:p14="http://schemas.microsoft.com/office/powerpoint/2010/main" val="234809723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280BCC-54DC-4233-8F6B-83C9671B1A71}"/>
              </a:ext>
            </a:extLst>
          </p:cNvPr>
          <p:cNvSpPr>
            <a:spLocks noGrp="1"/>
          </p:cNvSpPr>
          <p:nvPr>
            <p:ph type="body" sz="quarter" idx="10"/>
          </p:nvPr>
        </p:nvSpPr>
        <p:spPr>
          <a:xfrm>
            <a:off x="269239" y="1189177"/>
            <a:ext cx="11653523" cy="3382529"/>
          </a:xfrm>
        </p:spPr>
        <p:txBody>
          <a:bodyPr/>
          <a:lstStyle/>
          <a:p>
            <a:r>
              <a:rPr lang="en-US" dirty="0"/>
              <a:t>Roslyn Analyzers</a:t>
            </a:r>
          </a:p>
          <a:p>
            <a:r>
              <a:rPr lang="en-US" dirty="0"/>
              <a:t>Measures issues with C#</a:t>
            </a:r>
          </a:p>
          <a:p>
            <a:r>
              <a:rPr lang="en-US" dirty="0"/>
              <a:t>Good set of base rules that ship with VS</a:t>
            </a:r>
          </a:p>
          <a:p>
            <a:r>
              <a:rPr lang="en-US" dirty="0">
                <a:hlinkClick r:id="rId2"/>
              </a:rPr>
              <a:t>https://github.com/DotNetAnalyzers</a:t>
            </a:r>
            <a:endParaRPr lang="en-US" dirty="0"/>
          </a:p>
          <a:p>
            <a:endParaRPr lang="en-US" dirty="0"/>
          </a:p>
        </p:txBody>
      </p:sp>
      <p:sp>
        <p:nvSpPr>
          <p:cNvPr id="2" name="Title 1">
            <a:extLst>
              <a:ext uri="{FF2B5EF4-FFF2-40B4-BE49-F238E27FC236}">
                <a16:creationId xmlns:a16="http://schemas.microsoft.com/office/drawing/2014/main" id="{CD352111-433F-491A-902D-15B3B087D08B}"/>
              </a:ext>
            </a:extLst>
          </p:cNvPr>
          <p:cNvSpPr>
            <a:spLocks noGrp="1"/>
          </p:cNvSpPr>
          <p:nvPr>
            <p:ph type="title"/>
          </p:nvPr>
        </p:nvSpPr>
        <p:spPr/>
        <p:txBody>
          <a:bodyPr/>
          <a:lstStyle/>
          <a:p>
            <a:r>
              <a:rPr lang="en-US" dirty="0"/>
              <a:t>ROSLYN</a:t>
            </a:r>
          </a:p>
        </p:txBody>
      </p:sp>
      <p:sp>
        <p:nvSpPr>
          <p:cNvPr id="4" name="Slide Number Placeholder 3">
            <a:extLst>
              <a:ext uri="{FF2B5EF4-FFF2-40B4-BE49-F238E27FC236}">
                <a16:creationId xmlns:a16="http://schemas.microsoft.com/office/drawing/2014/main" id="{1BD704B1-FBD1-4B29-98A5-7982A1A11458}"/>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17</a:t>
            </a:fld>
            <a:endParaRPr lang="en"/>
          </a:p>
        </p:txBody>
      </p:sp>
      <p:pic>
        <p:nvPicPr>
          <p:cNvPr id="5" name="Picture 2" descr="Image result for roslyn code fixer">
            <a:extLst>
              <a:ext uri="{FF2B5EF4-FFF2-40B4-BE49-F238E27FC236}">
                <a16:creationId xmlns:a16="http://schemas.microsoft.com/office/drawing/2014/main" id="{70B1D3BD-9666-464C-904F-C1A900F5ED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0234" y="4105625"/>
            <a:ext cx="5874416" cy="2324313"/>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7819673"/>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E6910EA-116A-412D-9179-2219EAB07C5C}"/>
              </a:ext>
            </a:extLst>
          </p:cNvPr>
          <p:cNvSpPr>
            <a:spLocks noGrp="1"/>
          </p:cNvSpPr>
          <p:nvPr>
            <p:ph type="body" sz="quarter" idx="10"/>
          </p:nvPr>
        </p:nvSpPr>
        <p:spPr/>
        <p:txBody>
          <a:bodyPr/>
          <a:lstStyle/>
          <a:p>
            <a:r>
              <a:rPr lang="en-US" dirty="0"/>
              <a:t>Various good rule sets on the market you can reuse</a:t>
            </a:r>
          </a:p>
          <a:p>
            <a:r>
              <a:rPr lang="en-US" dirty="0" err="1"/>
              <a:t>AirBnB</a:t>
            </a:r>
            <a:r>
              <a:rPr lang="en-US" dirty="0"/>
              <a:t> have some good ones!</a:t>
            </a:r>
          </a:p>
          <a:p>
            <a:r>
              <a:rPr lang="en-US" dirty="0"/>
              <a:t>react-</a:t>
            </a:r>
            <a:r>
              <a:rPr lang="en-US" dirty="0" err="1"/>
              <a:t>tslint</a:t>
            </a:r>
            <a:r>
              <a:rPr lang="en-US" dirty="0"/>
              <a:t>, </a:t>
            </a:r>
            <a:r>
              <a:rPr lang="en-US" dirty="0" err="1"/>
              <a:t>tslint</a:t>
            </a:r>
            <a:r>
              <a:rPr lang="en-US" dirty="0"/>
              <a:t>-</a:t>
            </a:r>
            <a:r>
              <a:rPr lang="en-US" dirty="0" err="1"/>
              <a:t>eslint</a:t>
            </a:r>
            <a:r>
              <a:rPr lang="en-US" dirty="0"/>
              <a:t>-rules, </a:t>
            </a:r>
            <a:r>
              <a:rPr lang="en-US" dirty="0" err="1"/>
              <a:t>tslint</a:t>
            </a:r>
            <a:r>
              <a:rPr lang="en-US" dirty="0"/>
              <a:t>-consistent-</a:t>
            </a:r>
            <a:r>
              <a:rPr lang="en-US" dirty="0" err="1"/>
              <a:t>codestyle</a:t>
            </a:r>
            <a:r>
              <a:rPr lang="en-US" dirty="0"/>
              <a:t>, </a:t>
            </a:r>
            <a:r>
              <a:rPr lang="en-US" dirty="0" err="1"/>
              <a:t>tslint-microsoft-contrib</a:t>
            </a:r>
            <a:r>
              <a:rPr lang="en-US" dirty="0"/>
              <a:t>, </a:t>
            </a:r>
            <a:r>
              <a:rPr lang="en-US" dirty="0" err="1"/>
              <a:t>tslint</a:t>
            </a:r>
            <a:r>
              <a:rPr lang="en-US" dirty="0"/>
              <a:t>-refactor</a:t>
            </a:r>
          </a:p>
        </p:txBody>
      </p:sp>
      <p:sp>
        <p:nvSpPr>
          <p:cNvPr id="2" name="Title 1">
            <a:extLst>
              <a:ext uri="{FF2B5EF4-FFF2-40B4-BE49-F238E27FC236}">
                <a16:creationId xmlns:a16="http://schemas.microsoft.com/office/drawing/2014/main" id="{CDFA2F00-38A6-49AA-A0B4-17CBF5D01F1A}"/>
              </a:ext>
            </a:extLst>
          </p:cNvPr>
          <p:cNvSpPr>
            <a:spLocks noGrp="1"/>
          </p:cNvSpPr>
          <p:nvPr>
            <p:ph type="title"/>
          </p:nvPr>
        </p:nvSpPr>
        <p:spPr/>
        <p:txBody>
          <a:bodyPr/>
          <a:lstStyle/>
          <a:p>
            <a:r>
              <a:rPr lang="en-US" dirty="0"/>
              <a:t>TSLINT</a:t>
            </a:r>
          </a:p>
        </p:txBody>
      </p:sp>
      <p:sp>
        <p:nvSpPr>
          <p:cNvPr id="4" name="Slide Number Placeholder 3">
            <a:extLst>
              <a:ext uri="{FF2B5EF4-FFF2-40B4-BE49-F238E27FC236}">
                <a16:creationId xmlns:a16="http://schemas.microsoft.com/office/drawing/2014/main" id="{A55AF61F-B934-4C00-B64C-B2FF6E4F8E50}"/>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18</a:t>
            </a:fld>
            <a:endParaRPr lang="en"/>
          </a:p>
        </p:txBody>
      </p:sp>
      <p:pic>
        <p:nvPicPr>
          <p:cNvPr id="4098" name="Picture 2" descr="Image result for tslint">
            <a:extLst>
              <a:ext uri="{FF2B5EF4-FFF2-40B4-BE49-F238E27FC236}">
                <a16:creationId xmlns:a16="http://schemas.microsoft.com/office/drawing/2014/main" id="{52BBF737-434D-4022-A6CB-6AA015E058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0615" y="4269613"/>
            <a:ext cx="1524000" cy="152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626120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05C2FBF-7E88-4F42-B438-54357A095B16}"/>
              </a:ext>
            </a:extLst>
          </p:cNvPr>
          <p:cNvSpPr>
            <a:spLocks noGrp="1"/>
          </p:cNvSpPr>
          <p:nvPr>
            <p:ph type="body" sz="quarter" idx="10"/>
          </p:nvPr>
        </p:nvSpPr>
        <p:spPr/>
        <p:txBody>
          <a:bodyPr/>
          <a:lstStyle/>
          <a:p>
            <a:r>
              <a:rPr lang="en-US" dirty="0"/>
              <a:t>Measurements and historical reporting based on your rules</a:t>
            </a:r>
          </a:p>
          <a:p>
            <a:endParaRPr lang="en-US" dirty="0"/>
          </a:p>
        </p:txBody>
      </p:sp>
      <p:sp>
        <p:nvSpPr>
          <p:cNvPr id="2" name="Title 1">
            <a:extLst>
              <a:ext uri="{FF2B5EF4-FFF2-40B4-BE49-F238E27FC236}">
                <a16:creationId xmlns:a16="http://schemas.microsoft.com/office/drawing/2014/main" id="{F9D25740-90E2-4D6C-82A1-C83A76ABDE3C}"/>
              </a:ext>
            </a:extLst>
          </p:cNvPr>
          <p:cNvSpPr>
            <a:spLocks noGrp="1"/>
          </p:cNvSpPr>
          <p:nvPr>
            <p:ph type="title"/>
          </p:nvPr>
        </p:nvSpPr>
        <p:spPr/>
        <p:txBody>
          <a:bodyPr/>
          <a:lstStyle/>
          <a:p>
            <a:r>
              <a:rPr lang="en-US" dirty="0"/>
              <a:t>SONARQUBE</a:t>
            </a:r>
          </a:p>
        </p:txBody>
      </p:sp>
      <p:sp>
        <p:nvSpPr>
          <p:cNvPr id="4" name="Slide Number Placeholder 3">
            <a:extLst>
              <a:ext uri="{FF2B5EF4-FFF2-40B4-BE49-F238E27FC236}">
                <a16:creationId xmlns:a16="http://schemas.microsoft.com/office/drawing/2014/main" id="{6FD34F63-8237-4EF8-AC03-A145B7E710A3}"/>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19</a:t>
            </a:fld>
            <a:endParaRPr lang="en"/>
          </a:p>
        </p:txBody>
      </p:sp>
      <p:pic>
        <p:nvPicPr>
          <p:cNvPr id="5" name="Picture 4">
            <a:extLst>
              <a:ext uri="{FF2B5EF4-FFF2-40B4-BE49-F238E27FC236}">
                <a16:creationId xmlns:a16="http://schemas.microsoft.com/office/drawing/2014/main" id="{1FAA18BE-ECAF-4A77-A0BB-F5129D26F7F7}"/>
              </a:ext>
            </a:extLst>
          </p:cNvPr>
          <p:cNvPicPr>
            <a:picLocks noChangeAspect="1"/>
          </p:cNvPicPr>
          <p:nvPr/>
        </p:nvPicPr>
        <p:blipFill>
          <a:blip r:embed="rId2"/>
          <a:stretch>
            <a:fillRect/>
          </a:stretch>
        </p:blipFill>
        <p:spPr>
          <a:xfrm>
            <a:off x="4043921" y="1996215"/>
            <a:ext cx="5965618" cy="4314559"/>
          </a:xfrm>
          <a:prstGeom prst="rect">
            <a:avLst/>
          </a:prstGeom>
        </p:spPr>
      </p:pic>
    </p:spTree>
    <p:extLst>
      <p:ext uri="{BB962C8B-B14F-4D97-AF65-F5344CB8AC3E}">
        <p14:creationId xmlns:p14="http://schemas.microsoft.com/office/powerpoint/2010/main" val="413035456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35"/>
        <p:cNvGrpSpPr/>
        <p:nvPr/>
      </p:nvGrpSpPr>
      <p:grpSpPr>
        <a:xfrm>
          <a:off x="0" y="0"/>
          <a:ext cx="0" cy="0"/>
          <a:chOff x="0" y="0"/>
          <a:chExt cx="0" cy="0"/>
        </a:xfrm>
      </p:grpSpPr>
      <p:sp>
        <p:nvSpPr>
          <p:cNvPr id="3836" name="Google Shape;3836;p13"/>
          <p:cNvSpPr txBox="1">
            <a:spLocks noGrp="1"/>
          </p:cNvSpPr>
          <p:nvPr>
            <p:ph type="title"/>
          </p:nvPr>
        </p:nvSpPr>
        <p:spPr>
          <a:prstGeom prst="rect">
            <a:avLst/>
          </a:prstGeom>
        </p:spPr>
        <p:txBody>
          <a:bodyPr spcFirstLastPara="1" vert="horz" wrap="square" lIns="121900" tIns="121900" rIns="121900" bIns="121900" rtlCol="0" anchor="t" anchorCtr="0">
            <a:noAutofit/>
          </a:bodyPr>
          <a:lstStyle/>
          <a:p>
            <a:r>
              <a:rPr lang="en-US" dirty="0"/>
              <a:t>CODE AT SCALE</a:t>
            </a:r>
            <a:br>
              <a:rPr lang="en-US" dirty="0"/>
            </a:br>
            <a:endParaRPr dirty="0"/>
          </a:p>
        </p:txBody>
      </p:sp>
      <p:sp>
        <p:nvSpPr>
          <p:cNvPr id="2" name="Text Placeholder 1">
            <a:extLst>
              <a:ext uri="{FF2B5EF4-FFF2-40B4-BE49-F238E27FC236}">
                <a16:creationId xmlns:a16="http://schemas.microsoft.com/office/drawing/2014/main" id="{DEBDB507-9764-4D72-90CE-285C43D0268C}"/>
              </a:ext>
            </a:extLst>
          </p:cNvPr>
          <p:cNvSpPr>
            <a:spLocks noGrp="1"/>
          </p:cNvSpPr>
          <p:nvPr>
            <p:ph type="body" sz="quarter" idx="12"/>
          </p:nvPr>
        </p:nvSpPr>
        <p:spPr/>
        <p:txBody>
          <a:bodyPr/>
          <a:lstStyle/>
          <a:p>
            <a:r>
              <a:rPr lang="en-US" dirty="0"/>
              <a:t>By Joel Dickson</a:t>
            </a:r>
          </a:p>
        </p:txBody>
      </p:sp>
    </p:spTree>
    <p:extLst>
      <p:ext uri="{BB962C8B-B14F-4D97-AF65-F5344CB8AC3E}">
        <p14:creationId xmlns:p14="http://schemas.microsoft.com/office/powerpoint/2010/main" val="3662274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D7737AF-0AD2-44F5-8AFE-E1C5CF548D82}"/>
              </a:ext>
            </a:extLst>
          </p:cNvPr>
          <p:cNvSpPr>
            <a:spLocks noGrp="1"/>
          </p:cNvSpPr>
          <p:nvPr>
            <p:ph type="body" sz="quarter" idx="10"/>
          </p:nvPr>
        </p:nvSpPr>
        <p:spPr>
          <a:xfrm>
            <a:off x="269239" y="1189177"/>
            <a:ext cx="11653523" cy="4370427"/>
          </a:xfrm>
        </p:spPr>
        <p:txBody>
          <a:bodyPr/>
          <a:lstStyle/>
          <a:p>
            <a:r>
              <a:rPr lang="en-US" sz="3200" dirty="0"/>
              <a:t>Gamification</a:t>
            </a:r>
          </a:p>
          <a:p>
            <a:r>
              <a:rPr lang="en-US" sz="3200" dirty="0"/>
              <a:t>Grant points to users for every positive impact that they see on their “My Activity” page. Those points will allow them to rank themselves against their teammates, creating the friendly competition that one can expect from such gamification process. </a:t>
            </a:r>
            <a:br>
              <a:rPr lang="en-US" sz="3200" dirty="0"/>
            </a:br>
            <a:endParaRPr lang="en-US" sz="3200" dirty="0"/>
          </a:p>
          <a:p>
            <a:r>
              <a:rPr lang="en-US" sz="3200" dirty="0"/>
              <a:t>achievement badges that will be visible on the developer page. Be ready to see some “Coverage Ninja” or “Bug Killer” icons!</a:t>
            </a:r>
          </a:p>
        </p:txBody>
      </p:sp>
      <p:sp>
        <p:nvSpPr>
          <p:cNvPr id="3" name="Title 2">
            <a:extLst>
              <a:ext uri="{FF2B5EF4-FFF2-40B4-BE49-F238E27FC236}">
                <a16:creationId xmlns:a16="http://schemas.microsoft.com/office/drawing/2014/main" id="{67D7F728-A872-4CDB-8D42-1168DF9E590C}"/>
              </a:ext>
            </a:extLst>
          </p:cNvPr>
          <p:cNvSpPr>
            <a:spLocks noGrp="1"/>
          </p:cNvSpPr>
          <p:nvPr>
            <p:ph type="title"/>
          </p:nvPr>
        </p:nvSpPr>
        <p:spPr/>
        <p:txBody>
          <a:bodyPr/>
          <a:lstStyle/>
          <a:p>
            <a:r>
              <a:rPr lang="en-US" dirty="0"/>
              <a:t>COMING SOON TO SONARQUBE</a:t>
            </a:r>
          </a:p>
        </p:txBody>
      </p:sp>
    </p:spTree>
    <p:extLst>
      <p:ext uri="{BB962C8B-B14F-4D97-AF65-F5344CB8AC3E}">
        <p14:creationId xmlns:p14="http://schemas.microsoft.com/office/powerpoint/2010/main" val="229471305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C64C347-BE1E-4AD0-819D-2F950F14601C}"/>
              </a:ext>
            </a:extLst>
          </p:cNvPr>
          <p:cNvSpPr>
            <a:spLocks noGrp="1"/>
          </p:cNvSpPr>
          <p:nvPr>
            <p:ph type="body" sz="quarter" idx="10"/>
          </p:nvPr>
        </p:nvSpPr>
        <p:spPr/>
        <p:txBody>
          <a:bodyPr/>
          <a:lstStyle/>
          <a:p>
            <a:r>
              <a:rPr lang="en-US" dirty="0"/>
              <a:t>Importing customer Typescript rules</a:t>
            </a:r>
          </a:p>
          <a:p>
            <a:r>
              <a:rPr lang="en-US" dirty="0">
                <a:hlinkClick r:id="rId2"/>
              </a:rPr>
              <a:t>https://beerandserversdontmix.com/2018/02/03/importing-custom-typescript-tslint-rules-into-sonarqube/</a:t>
            </a:r>
            <a:endParaRPr lang="en-US" dirty="0"/>
          </a:p>
          <a:p>
            <a:r>
              <a:rPr lang="en-US" dirty="0"/>
              <a:t>Multi Language projects</a:t>
            </a:r>
          </a:p>
          <a:p>
            <a:r>
              <a:rPr lang="en-US" dirty="0">
                <a:hlinkClick r:id="rId3"/>
              </a:rPr>
              <a:t>https://beerandserversdontmix.com/2018/02/03/sonarqube-with-a-multilanguage-project-typescript-and-dotnet/</a:t>
            </a:r>
            <a:endParaRPr lang="en-US" dirty="0"/>
          </a:p>
          <a:p>
            <a:endParaRPr lang="en-US" dirty="0"/>
          </a:p>
        </p:txBody>
      </p:sp>
      <p:sp>
        <p:nvSpPr>
          <p:cNvPr id="2" name="Title 1">
            <a:extLst>
              <a:ext uri="{FF2B5EF4-FFF2-40B4-BE49-F238E27FC236}">
                <a16:creationId xmlns:a16="http://schemas.microsoft.com/office/drawing/2014/main" id="{C2A0DB05-16BF-48A1-9357-02C885A13518}"/>
              </a:ext>
            </a:extLst>
          </p:cNvPr>
          <p:cNvSpPr>
            <a:spLocks noGrp="1"/>
          </p:cNvSpPr>
          <p:nvPr>
            <p:ph type="title"/>
          </p:nvPr>
        </p:nvSpPr>
        <p:spPr/>
        <p:txBody>
          <a:bodyPr/>
          <a:lstStyle/>
          <a:p>
            <a:r>
              <a:rPr lang="en-US" dirty="0"/>
              <a:t>SONAREQUBE === BUTT HURT</a:t>
            </a:r>
          </a:p>
        </p:txBody>
      </p:sp>
      <p:sp>
        <p:nvSpPr>
          <p:cNvPr id="4" name="Slide Number Placeholder 3">
            <a:extLst>
              <a:ext uri="{FF2B5EF4-FFF2-40B4-BE49-F238E27FC236}">
                <a16:creationId xmlns:a16="http://schemas.microsoft.com/office/drawing/2014/main" id="{5ECC9765-67B8-4EAE-B938-A0C76D6E8316}"/>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21</a:t>
            </a:fld>
            <a:endParaRPr lang="en"/>
          </a:p>
        </p:txBody>
      </p:sp>
    </p:spTree>
    <p:extLst>
      <p:ext uri="{BB962C8B-B14F-4D97-AF65-F5344CB8AC3E}">
        <p14:creationId xmlns:p14="http://schemas.microsoft.com/office/powerpoint/2010/main" val="49639443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63"/>
        <p:cNvGrpSpPr/>
        <p:nvPr/>
      </p:nvGrpSpPr>
      <p:grpSpPr>
        <a:xfrm>
          <a:off x="0" y="0"/>
          <a:ext cx="0" cy="0"/>
          <a:chOff x="0" y="0"/>
          <a:chExt cx="0" cy="0"/>
        </a:xfrm>
      </p:grpSpPr>
      <p:sp>
        <p:nvSpPr>
          <p:cNvPr id="3864" name="Google Shape;3864;p17"/>
          <p:cNvSpPr txBox="1">
            <a:spLocks noGrp="1"/>
          </p:cNvSpPr>
          <p:nvPr>
            <p:ph type="body" idx="4294967295"/>
          </p:nvPr>
        </p:nvSpPr>
        <p:spPr>
          <a:xfrm>
            <a:off x="1633355" y="643810"/>
            <a:ext cx="5707063" cy="4922837"/>
          </a:xfrm>
          <a:prstGeom prst="rect">
            <a:avLst/>
          </a:prstGeom>
        </p:spPr>
        <p:txBody>
          <a:bodyPr spcFirstLastPara="1" vert="horz" wrap="square" lIns="121900" tIns="121900" rIns="121900" bIns="121900" rtlCol="0" anchor="t" anchorCtr="0">
            <a:noAutofit/>
          </a:bodyPr>
          <a:lstStyle/>
          <a:p>
            <a:pPr marL="0" indent="0">
              <a:buNone/>
            </a:pPr>
            <a:r>
              <a:rPr lang="en-US" sz="5333" dirty="0"/>
              <a:t>What’s wrong with “your” code?</a:t>
            </a:r>
          </a:p>
          <a:p>
            <a:pPr marL="0" indent="0">
              <a:buNone/>
            </a:pPr>
            <a:r>
              <a:rPr lang="en-US" sz="5333" dirty="0"/>
              <a:t>Is it the same as everyone else?</a:t>
            </a:r>
          </a:p>
          <a:p>
            <a:pPr marL="0" indent="0">
              <a:buNone/>
            </a:pPr>
            <a:endParaRPr lang="en-US" sz="5333" dirty="0"/>
          </a:p>
          <a:p>
            <a:pPr marL="0" indent="0">
              <a:buNone/>
            </a:pPr>
            <a:r>
              <a:rPr lang="en-US" sz="5333" dirty="0"/>
              <a:t>… Mostly</a:t>
            </a:r>
          </a:p>
        </p:txBody>
      </p:sp>
      <p:sp>
        <p:nvSpPr>
          <p:cNvPr id="3865" name="Google Shape;3865;p17"/>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22</a:t>
            </a:fld>
            <a:endParaRPr/>
          </a:p>
        </p:txBody>
      </p:sp>
    </p:spTree>
    <p:extLst>
      <p:ext uri="{BB962C8B-B14F-4D97-AF65-F5344CB8AC3E}">
        <p14:creationId xmlns:p14="http://schemas.microsoft.com/office/powerpoint/2010/main" val="396542878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4A8BA6A-FA06-4FD1-87D8-4B561A038442}"/>
              </a:ext>
            </a:extLst>
          </p:cNvPr>
          <p:cNvSpPr>
            <a:spLocks noGrp="1"/>
          </p:cNvSpPr>
          <p:nvPr>
            <p:ph type="body" sz="quarter" idx="10"/>
          </p:nvPr>
        </p:nvSpPr>
        <p:spPr>
          <a:xfrm>
            <a:off x="269239" y="1189177"/>
            <a:ext cx="11653523" cy="3310586"/>
          </a:xfrm>
        </p:spPr>
        <p:txBody>
          <a:bodyPr/>
          <a:lstStyle/>
          <a:p>
            <a:r>
              <a:rPr lang="en-US" sz="4000" dirty="0"/>
              <a:t>Based on what we think is best practice for ASPNET development</a:t>
            </a:r>
          </a:p>
          <a:p>
            <a:r>
              <a:rPr lang="en-US" sz="4000" dirty="0">
                <a:hlinkClick r:id="rId2"/>
              </a:rPr>
              <a:t>https://agoda-com.github.io/standards-c-sharp</a:t>
            </a:r>
            <a:endParaRPr lang="en-US" sz="4000" dirty="0"/>
          </a:p>
          <a:p>
            <a:r>
              <a:rPr lang="en-US" sz="3600" dirty="0"/>
              <a:t>We think we’re pretty smart :)</a:t>
            </a:r>
          </a:p>
          <a:p>
            <a:endParaRPr lang="en-US" dirty="0"/>
          </a:p>
        </p:txBody>
      </p:sp>
      <p:sp>
        <p:nvSpPr>
          <p:cNvPr id="3" name="Title 2">
            <a:extLst>
              <a:ext uri="{FF2B5EF4-FFF2-40B4-BE49-F238E27FC236}">
                <a16:creationId xmlns:a16="http://schemas.microsoft.com/office/drawing/2014/main" id="{214B272B-E54B-4946-835C-D80B9A0E7047}"/>
              </a:ext>
            </a:extLst>
          </p:cNvPr>
          <p:cNvSpPr>
            <a:spLocks noGrp="1"/>
          </p:cNvSpPr>
          <p:nvPr>
            <p:ph type="title"/>
          </p:nvPr>
        </p:nvSpPr>
        <p:spPr/>
        <p:txBody>
          <a:bodyPr/>
          <a:lstStyle/>
          <a:p>
            <a:r>
              <a:rPr lang="en-US" dirty="0"/>
              <a:t>OPEN SOURCE STANDARDS</a:t>
            </a:r>
          </a:p>
        </p:txBody>
      </p:sp>
    </p:spTree>
    <p:extLst>
      <p:ext uri="{BB962C8B-B14F-4D97-AF65-F5344CB8AC3E}">
        <p14:creationId xmlns:p14="http://schemas.microsoft.com/office/powerpoint/2010/main" val="1689406039"/>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05C2FBF-7E88-4F42-B438-54357A095B16}"/>
              </a:ext>
            </a:extLst>
          </p:cNvPr>
          <p:cNvSpPr>
            <a:spLocks noGrp="1"/>
          </p:cNvSpPr>
          <p:nvPr>
            <p:ph type="body" sz="quarter" idx="10"/>
          </p:nvPr>
        </p:nvSpPr>
        <p:spPr>
          <a:xfrm>
            <a:off x="269239" y="1189177"/>
            <a:ext cx="11653523" cy="3831818"/>
          </a:xfrm>
        </p:spPr>
        <p:txBody>
          <a:bodyPr/>
          <a:lstStyle/>
          <a:p>
            <a:r>
              <a:rPr lang="en-US" sz="3950" dirty="0"/>
              <a:t>We started to develop our own Roslyn rules and code fixes</a:t>
            </a:r>
          </a:p>
          <a:p>
            <a:r>
              <a:rPr lang="en-US" sz="3950" dirty="0">
                <a:hlinkClick r:id="rId2"/>
              </a:rPr>
              <a:t>https://github.com/agoda-com/AgodaAnalyzers</a:t>
            </a:r>
            <a:endParaRPr lang="en-US" sz="3950" dirty="0"/>
          </a:p>
          <a:p>
            <a:r>
              <a:rPr lang="en-US" sz="3950" dirty="0"/>
              <a:t>See previous blog posts for how to use these with </a:t>
            </a:r>
            <a:r>
              <a:rPr lang="en-US" sz="3950" dirty="0" err="1"/>
              <a:t>Sonarqube</a:t>
            </a:r>
            <a:endParaRPr lang="en-US" sz="3950" dirty="0"/>
          </a:p>
          <a:p>
            <a:endParaRPr lang="en-US" sz="3950" dirty="0"/>
          </a:p>
        </p:txBody>
      </p:sp>
      <p:sp>
        <p:nvSpPr>
          <p:cNvPr id="2" name="Title 1">
            <a:extLst>
              <a:ext uri="{FF2B5EF4-FFF2-40B4-BE49-F238E27FC236}">
                <a16:creationId xmlns:a16="http://schemas.microsoft.com/office/drawing/2014/main" id="{F9D25740-90E2-4D6C-82A1-C83A76ABDE3C}"/>
              </a:ext>
            </a:extLst>
          </p:cNvPr>
          <p:cNvSpPr>
            <a:spLocks noGrp="1"/>
          </p:cNvSpPr>
          <p:nvPr>
            <p:ph type="title"/>
          </p:nvPr>
        </p:nvSpPr>
        <p:spPr/>
        <p:txBody>
          <a:bodyPr/>
          <a:lstStyle/>
          <a:p>
            <a:r>
              <a:rPr lang="en-US" dirty="0"/>
              <a:t>AGODA ANALYZERS </a:t>
            </a:r>
          </a:p>
        </p:txBody>
      </p:sp>
      <p:sp>
        <p:nvSpPr>
          <p:cNvPr id="4" name="Slide Number Placeholder 3">
            <a:extLst>
              <a:ext uri="{FF2B5EF4-FFF2-40B4-BE49-F238E27FC236}">
                <a16:creationId xmlns:a16="http://schemas.microsoft.com/office/drawing/2014/main" id="{6FD34F63-8237-4EF8-AC03-A145B7E710A3}"/>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24</a:t>
            </a:fld>
            <a:endParaRPr lang="en"/>
          </a:p>
        </p:txBody>
      </p:sp>
      <p:pic>
        <p:nvPicPr>
          <p:cNvPr id="5122" name="Picture 2" descr="alt text">
            <a:extLst>
              <a:ext uri="{FF2B5EF4-FFF2-40B4-BE49-F238E27FC236}">
                <a16:creationId xmlns:a16="http://schemas.microsoft.com/office/drawing/2014/main" id="{21A2305C-D8E3-42EB-A8C0-9DA6613731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7462" y="4314844"/>
            <a:ext cx="4178538" cy="1978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88610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43112F-B56A-4C0A-A228-AC341FA16B0D}"/>
              </a:ext>
            </a:extLst>
          </p:cNvPr>
          <p:cNvSpPr>
            <a:spLocks noGrp="1"/>
          </p:cNvSpPr>
          <p:nvPr>
            <p:ph type="body" sz="quarter" idx="10"/>
          </p:nvPr>
        </p:nvSpPr>
        <p:spPr>
          <a:xfrm>
            <a:off x="269239" y="1189177"/>
            <a:ext cx="11653523" cy="2598147"/>
          </a:xfrm>
        </p:spPr>
        <p:txBody>
          <a:bodyPr/>
          <a:lstStyle/>
          <a:p>
            <a:r>
              <a:rPr lang="en-US" dirty="0"/>
              <a:t>Sonar adds meta data to the rules, such as documentation, examples, and rankings</a:t>
            </a:r>
          </a:p>
          <a:p>
            <a:r>
              <a:rPr lang="en-US" dirty="0"/>
              <a:t>Additional info stored in our repo</a:t>
            </a:r>
          </a:p>
          <a:p>
            <a:endParaRPr lang="en-US" dirty="0"/>
          </a:p>
        </p:txBody>
      </p:sp>
      <p:sp>
        <p:nvSpPr>
          <p:cNvPr id="3" name="Title 2">
            <a:extLst>
              <a:ext uri="{FF2B5EF4-FFF2-40B4-BE49-F238E27FC236}">
                <a16:creationId xmlns:a16="http://schemas.microsoft.com/office/drawing/2014/main" id="{2EADF2DB-3192-4402-964B-187E68B55391}"/>
              </a:ext>
            </a:extLst>
          </p:cNvPr>
          <p:cNvSpPr>
            <a:spLocks noGrp="1"/>
          </p:cNvSpPr>
          <p:nvPr>
            <p:ph type="title"/>
          </p:nvPr>
        </p:nvSpPr>
        <p:spPr/>
        <p:txBody>
          <a:bodyPr/>
          <a:lstStyle/>
          <a:p>
            <a:r>
              <a:rPr lang="en-US" dirty="0"/>
              <a:t>ANALYZERS MEET SONAR</a:t>
            </a:r>
          </a:p>
        </p:txBody>
      </p:sp>
      <p:pic>
        <p:nvPicPr>
          <p:cNvPr id="4" name="Picture 3">
            <a:extLst>
              <a:ext uri="{FF2B5EF4-FFF2-40B4-BE49-F238E27FC236}">
                <a16:creationId xmlns:a16="http://schemas.microsoft.com/office/drawing/2014/main" id="{4495E738-5006-41B8-95F0-6AA8CA4E0007}"/>
              </a:ext>
            </a:extLst>
          </p:cNvPr>
          <p:cNvPicPr>
            <a:picLocks noChangeAspect="1"/>
          </p:cNvPicPr>
          <p:nvPr/>
        </p:nvPicPr>
        <p:blipFill>
          <a:blip r:embed="rId2"/>
          <a:stretch>
            <a:fillRect/>
          </a:stretch>
        </p:blipFill>
        <p:spPr>
          <a:xfrm>
            <a:off x="795737" y="3143635"/>
            <a:ext cx="6774456" cy="3714365"/>
          </a:xfrm>
          <a:prstGeom prst="rect">
            <a:avLst/>
          </a:prstGeom>
        </p:spPr>
      </p:pic>
    </p:spTree>
    <p:extLst>
      <p:ext uri="{BB962C8B-B14F-4D97-AF65-F5344CB8AC3E}">
        <p14:creationId xmlns:p14="http://schemas.microsoft.com/office/powerpoint/2010/main" val="429404601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68C8D13-ADDD-42F0-9C5B-342F70237F43}"/>
              </a:ext>
            </a:extLst>
          </p:cNvPr>
          <p:cNvSpPr>
            <a:spLocks noGrp="1"/>
          </p:cNvSpPr>
          <p:nvPr>
            <p:ph type="body" sz="quarter" idx="10"/>
          </p:nvPr>
        </p:nvSpPr>
        <p:spPr/>
        <p:txBody>
          <a:bodyPr/>
          <a:lstStyle/>
          <a:p>
            <a:endParaRPr lang="en-US"/>
          </a:p>
        </p:txBody>
      </p:sp>
      <p:sp>
        <p:nvSpPr>
          <p:cNvPr id="3" name="Title 2">
            <a:extLst>
              <a:ext uri="{FF2B5EF4-FFF2-40B4-BE49-F238E27FC236}">
                <a16:creationId xmlns:a16="http://schemas.microsoft.com/office/drawing/2014/main" id="{9C4800B4-5060-4487-9A18-FD806D8495EA}"/>
              </a:ext>
            </a:extLst>
          </p:cNvPr>
          <p:cNvSpPr>
            <a:spLocks noGrp="1"/>
          </p:cNvSpPr>
          <p:nvPr>
            <p:ph type="title"/>
          </p:nvPr>
        </p:nvSpPr>
        <p:spPr/>
        <p:txBody>
          <a:bodyPr/>
          <a:lstStyle/>
          <a:p>
            <a:r>
              <a:rPr lang="en-US" dirty="0"/>
              <a:t>DOCUMENTATION POPULATES SONAR</a:t>
            </a:r>
          </a:p>
        </p:txBody>
      </p:sp>
      <p:pic>
        <p:nvPicPr>
          <p:cNvPr id="4" name="Picture 3">
            <a:extLst>
              <a:ext uri="{FF2B5EF4-FFF2-40B4-BE49-F238E27FC236}">
                <a16:creationId xmlns:a16="http://schemas.microsoft.com/office/drawing/2014/main" id="{30D8CC7F-E0E7-4613-9106-BF1F449DBB64}"/>
              </a:ext>
            </a:extLst>
          </p:cNvPr>
          <p:cNvPicPr>
            <a:picLocks noChangeAspect="1"/>
          </p:cNvPicPr>
          <p:nvPr/>
        </p:nvPicPr>
        <p:blipFill>
          <a:blip r:embed="rId2"/>
          <a:stretch>
            <a:fillRect/>
          </a:stretch>
        </p:blipFill>
        <p:spPr>
          <a:xfrm>
            <a:off x="266920" y="1418315"/>
            <a:ext cx="10744355" cy="4368232"/>
          </a:xfrm>
          <a:prstGeom prst="rect">
            <a:avLst/>
          </a:prstGeom>
        </p:spPr>
      </p:pic>
    </p:spTree>
    <p:extLst>
      <p:ext uri="{BB962C8B-B14F-4D97-AF65-F5344CB8AC3E}">
        <p14:creationId xmlns:p14="http://schemas.microsoft.com/office/powerpoint/2010/main" val="184209987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16"/>
          <p:cNvSpPr txBox="1">
            <a:spLocks noGrp="1"/>
          </p:cNvSpPr>
          <p:nvPr>
            <p:ph type="title"/>
          </p:nvPr>
        </p:nvSpPr>
        <p:spPr>
          <a:prstGeom prst="rect">
            <a:avLst/>
          </a:prstGeom>
        </p:spPr>
        <p:txBody>
          <a:bodyPr spcFirstLastPara="1" vert="horz" wrap="square" lIns="121900" tIns="121900" rIns="121900" bIns="121900" rtlCol="0" anchor="b" anchorCtr="0">
            <a:noAutofit/>
          </a:bodyPr>
          <a:lstStyle/>
          <a:p>
            <a:r>
              <a:rPr lang="en" dirty="0"/>
              <a:t>3.</a:t>
            </a:r>
            <a:endParaRPr dirty="0"/>
          </a:p>
          <a:p>
            <a:r>
              <a:rPr lang="en-US" dirty="0"/>
              <a:t>PLAN OF ATTACK</a:t>
            </a:r>
            <a:endParaRPr dirty="0"/>
          </a:p>
        </p:txBody>
      </p:sp>
      <p:sp>
        <p:nvSpPr>
          <p:cNvPr id="3859" name="Google Shape;3859;p16"/>
          <p:cNvSpPr txBox="1">
            <a:spLocks noGrp="1"/>
          </p:cNvSpPr>
          <p:nvPr>
            <p:ph type="body" sz="quarter" idx="12"/>
          </p:nvPr>
        </p:nvSpPr>
        <p:spPr>
          <a:prstGeom prst="rect">
            <a:avLst/>
          </a:prstGeom>
        </p:spPr>
        <p:txBody>
          <a:bodyPr spcFirstLastPara="1" vert="horz" wrap="square" lIns="121900" tIns="121900" rIns="121900" bIns="121900" rtlCol="0" anchor="t" anchorCtr="0">
            <a:noAutofit/>
          </a:bodyPr>
          <a:lstStyle/>
          <a:p>
            <a:pPr marL="0" indent="0"/>
            <a:r>
              <a:rPr lang="en-US" dirty="0"/>
              <a:t>CHARGE!</a:t>
            </a:r>
          </a:p>
          <a:p>
            <a:pPr marL="0" indent="0"/>
            <a:endParaRPr lang="en-US" dirty="0"/>
          </a:p>
          <a:p>
            <a:pPr marL="0" indent="0"/>
            <a:endParaRPr dirty="0"/>
          </a:p>
        </p:txBody>
      </p:sp>
    </p:spTree>
    <p:extLst>
      <p:ext uri="{BB962C8B-B14F-4D97-AF65-F5344CB8AC3E}">
        <p14:creationId xmlns:p14="http://schemas.microsoft.com/office/powerpoint/2010/main" val="1548423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76"/>
        <p:cNvGrpSpPr/>
        <p:nvPr/>
      </p:nvGrpSpPr>
      <p:grpSpPr>
        <a:xfrm>
          <a:off x="0" y="0"/>
          <a:ext cx="0" cy="0"/>
          <a:chOff x="0" y="0"/>
          <a:chExt cx="0" cy="0"/>
        </a:xfrm>
      </p:grpSpPr>
      <p:sp>
        <p:nvSpPr>
          <p:cNvPr id="3877" name="Google Shape;3877;p19"/>
          <p:cNvSpPr txBox="1">
            <a:spLocks noGrp="1"/>
          </p:cNvSpPr>
          <p:nvPr>
            <p:ph type="title"/>
          </p:nvPr>
        </p:nvSpPr>
        <p:spPr>
          <a:xfrm>
            <a:off x="365919" y="2894095"/>
            <a:ext cx="11354714" cy="1158793"/>
          </a:xfrm>
          <a:prstGeom prst="rect">
            <a:avLst/>
          </a:prstGeom>
        </p:spPr>
        <p:txBody>
          <a:bodyPr spcFirstLastPara="1" vert="horz" wrap="square" lIns="121900" tIns="121900" rIns="121900" bIns="121900" rtlCol="0" anchor="b" anchorCtr="0">
            <a:noAutofit/>
          </a:bodyPr>
          <a:lstStyle/>
          <a:p>
            <a:pPr lvl="0"/>
            <a:r>
              <a:rPr lang="en-US" sz="9600" dirty="0"/>
              <a:t>STOP THE LEAK</a:t>
            </a:r>
            <a:endParaRPr sz="9600" dirty="0">
              <a:solidFill>
                <a:srgbClr val="D3EBD5"/>
              </a:solidFill>
            </a:endParaRPr>
          </a:p>
        </p:txBody>
      </p:sp>
      <p:sp>
        <p:nvSpPr>
          <p:cNvPr id="3878" name="Google Shape;3878;p19"/>
          <p:cNvSpPr txBox="1">
            <a:spLocks noGrp="1"/>
          </p:cNvSpPr>
          <p:nvPr>
            <p:ph type="subTitle" idx="4294967295"/>
          </p:nvPr>
        </p:nvSpPr>
        <p:spPr>
          <a:xfrm>
            <a:off x="565393" y="3884056"/>
            <a:ext cx="7326313" cy="1046162"/>
          </a:xfrm>
          <a:prstGeom prst="rect">
            <a:avLst/>
          </a:prstGeom>
        </p:spPr>
        <p:txBody>
          <a:bodyPr spcFirstLastPara="1" vert="horz" wrap="square" lIns="121900" tIns="121900" rIns="121900" bIns="121900" rtlCol="0" anchor="t" anchorCtr="0">
            <a:noAutofit/>
          </a:bodyPr>
          <a:lstStyle/>
          <a:p>
            <a:pPr marL="0" indent="0">
              <a:spcBef>
                <a:spcPts val="800"/>
              </a:spcBef>
              <a:buNone/>
            </a:pPr>
            <a:r>
              <a:rPr lang="en" dirty="0">
                <a:solidFill>
                  <a:srgbClr val="80BFB7"/>
                </a:solidFill>
              </a:rPr>
              <a:t>Start with New Code going in</a:t>
            </a:r>
            <a:endParaRPr dirty="0">
              <a:solidFill>
                <a:srgbClr val="80BFB7"/>
              </a:solidFill>
            </a:endParaRPr>
          </a:p>
        </p:txBody>
      </p:sp>
      <p:sp>
        <p:nvSpPr>
          <p:cNvPr id="3892" name="Google Shape;3892;p19"/>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28</a:t>
            </a:fld>
            <a:endParaRPr/>
          </a:p>
        </p:txBody>
      </p:sp>
      <p:sp>
        <p:nvSpPr>
          <p:cNvPr id="3879" name="Google Shape;3879;p19"/>
          <p:cNvSpPr/>
          <p:nvPr/>
        </p:nvSpPr>
        <p:spPr>
          <a:xfrm>
            <a:off x="4372797" y="1032794"/>
            <a:ext cx="361133" cy="344823"/>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spcFirstLastPara="1" wrap="square" lIns="121900" tIns="121900" rIns="121900" bIns="121900" anchor="ctr" anchorCtr="0">
            <a:noAutofit/>
          </a:bodyPr>
          <a:lstStyle/>
          <a:p>
            <a:endParaRPr sz="2400"/>
          </a:p>
        </p:txBody>
      </p:sp>
      <p:grpSp>
        <p:nvGrpSpPr>
          <p:cNvPr id="3883" name="Google Shape;3883;p19"/>
          <p:cNvGrpSpPr/>
          <p:nvPr/>
        </p:nvGrpSpPr>
        <p:grpSpPr>
          <a:xfrm rot="1057001">
            <a:off x="2979787" y="601767"/>
            <a:ext cx="1022193" cy="1022345"/>
            <a:chOff x="570875" y="4322250"/>
            <a:chExt cx="443300" cy="443325"/>
          </a:xfrm>
        </p:grpSpPr>
        <p:sp>
          <p:nvSpPr>
            <p:cNvPr id="3884" name="Google Shape;3884;p1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80BFB7"/>
            </a:solidFill>
            <a:ln>
              <a:noFill/>
            </a:ln>
          </p:spPr>
          <p:txBody>
            <a:bodyPr spcFirstLastPara="1" wrap="square" lIns="121900" tIns="121900" rIns="121900" bIns="121900" anchor="ctr" anchorCtr="0">
              <a:noAutofit/>
            </a:bodyPr>
            <a:lstStyle/>
            <a:p>
              <a:endParaRPr sz="2400"/>
            </a:p>
          </p:txBody>
        </p:sp>
        <p:sp>
          <p:nvSpPr>
            <p:cNvPr id="3885" name="Google Shape;3885;p1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80BFB7"/>
            </a:solidFill>
            <a:ln>
              <a:noFill/>
            </a:ln>
          </p:spPr>
          <p:txBody>
            <a:bodyPr spcFirstLastPara="1" wrap="square" lIns="121900" tIns="121900" rIns="121900" bIns="121900" anchor="ctr" anchorCtr="0">
              <a:noAutofit/>
            </a:bodyPr>
            <a:lstStyle/>
            <a:p>
              <a:endParaRPr sz="2400"/>
            </a:p>
          </p:txBody>
        </p:sp>
        <p:sp>
          <p:nvSpPr>
            <p:cNvPr id="3886" name="Google Shape;3886;p1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80BFB7"/>
            </a:solidFill>
            <a:ln>
              <a:noFill/>
            </a:ln>
          </p:spPr>
          <p:txBody>
            <a:bodyPr spcFirstLastPara="1" wrap="square" lIns="121900" tIns="121900" rIns="121900" bIns="121900" anchor="ctr" anchorCtr="0">
              <a:noAutofit/>
            </a:bodyPr>
            <a:lstStyle/>
            <a:p>
              <a:endParaRPr sz="2400"/>
            </a:p>
          </p:txBody>
        </p:sp>
        <p:sp>
          <p:nvSpPr>
            <p:cNvPr id="3887" name="Google Shape;3887;p1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80BFB7"/>
            </a:solidFill>
            <a:ln>
              <a:noFill/>
            </a:ln>
          </p:spPr>
          <p:txBody>
            <a:bodyPr spcFirstLastPara="1" wrap="square" lIns="121900" tIns="121900" rIns="121900" bIns="121900" anchor="ctr" anchorCtr="0">
              <a:noAutofit/>
            </a:bodyPr>
            <a:lstStyle/>
            <a:p>
              <a:endParaRPr sz="2400"/>
            </a:p>
          </p:txBody>
        </p:sp>
      </p:grpSp>
      <p:sp>
        <p:nvSpPr>
          <p:cNvPr id="3890" name="Google Shape;3890;p19"/>
          <p:cNvSpPr/>
          <p:nvPr/>
        </p:nvSpPr>
        <p:spPr>
          <a:xfrm rot="2925705">
            <a:off x="4423795" y="477930"/>
            <a:ext cx="270399" cy="258187"/>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spcFirstLastPara="1" wrap="square" lIns="121900" tIns="121900" rIns="121900" bIns="121900" anchor="ctr" anchorCtr="0">
            <a:noAutofit/>
          </a:bodyPr>
          <a:lstStyle/>
          <a:p>
            <a:endParaRPr sz="2400"/>
          </a:p>
        </p:txBody>
      </p:sp>
    </p:spTree>
    <p:extLst>
      <p:ext uri="{BB962C8B-B14F-4D97-AF65-F5344CB8AC3E}">
        <p14:creationId xmlns:p14="http://schemas.microsoft.com/office/powerpoint/2010/main" val="2725242928"/>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BBF600-4C99-47B6-83A8-4B189C18FC5E}"/>
              </a:ext>
            </a:extLst>
          </p:cNvPr>
          <p:cNvSpPr>
            <a:spLocks noGrp="1"/>
          </p:cNvSpPr>
          <p:nvPr>
            <p:ph type="body" sz="quarter" idx="10"/>
          </p:nvPr>
        </p:nvSpPr>
        <p:spPr>
          <a:xfrm>
            <a:off x="365919" y="1133336"/>
            <a:ext cx="11653523" cy="2145459"/>
          </a:xfrm>
        </p:spPr>
        <p:txBody>
          <a:bodyPr/>
          <a:lstStyle/>
          <a:p>
            <a:r>
              <a:rPr lang="en-US" sz="2667" dirty="0"/>
              <a:t>GitHub Plugin for </a:t>
            </a:r>
            <a:r>
              <a:rPr lang="en-US" sz="2667" dirty="0" err="1"/>
              <a:t>Sonarqube</a:t>
            </a:r>
            <a:endParaRPr lang="en-US" sz="2667" dirty="0"/>
          </a:p>
          <a:p>
            <a:r>
              <a:rPr lang="en-US" sz="2667" dirty="0"/>
              <a:t>Works with any current analysis you have</a:t>
            </a:r>
          </a:p>
          <a:p>
            <a:r>
              <a:rPr lang="en-US" sz="2667" dirty="0"/>
              <a:t>C#, TS, Scala, </a:t>
            </a:r>
            <a:r>
              <a:rPr lang="en-US" sz="2667" dirty="0" err="1"/>
              <a:t>etc</a:t>
            </a:r>
            <a:endParaRPr lang="en-US" sz="2667" dirty="0"/>
          </a:p>
          <a:p>
            <a:r>
              <a:rPr lang="en-US" sz="1400" dirty="0">
                <a:hlinkClick r:id="rId2"/>
              </a:rPr>
              <a:t>https://github.com/SonarSource/sonar-github</a:t>
            </a:r>
            <a:endParaRPr lang="en-US" sz="1400" dirty="0"/>
          </a:p>
          <a:p>
            <a:endParaRPr lang="en-US" sz="2667" dirty="0"/>
          </a:p>
        </p:txBody>
      </p:sp>
      <p:sp>
        <p:nvSpPr>
          <p:cNvPr id="2" name="Title 1">
            <a:extLst>
              <a:ext uri="{FF2B5EF4-FFF2-40B4-BE49-F238E27FC236}">
                <a16:creationId xmlns:a16="http://schemas.microsoft.com/office/drawing/2014/main" id="{FDEE746A-9A3E-4640-9100-B646E10412F4}"/>
              </a:ext>
            </a:extLst>
          </p:cNvPr>
          <p:cNvSpPr>
            <a:spLocks noGrp="1"/>
          </p:cNvSpPr>
          <p:nvPr>
            <p:ph type="title"/>
          </p:nvPr>
        </p:nvSpPr>
        <p:spPr/>
        <p:txBody>
          <a:bodyPr/>
          <a:lstStyle/>
          <a:p>
            <a:r>
              <a:rPr lang="en-US" dirty="0"/>
              <a:t>CODE REVIEW BOT</a:t>
            </a:r>
          </a:p>
        </p:txBody>
      </p:sp>
      <p:sp>
        <p:nvSpPr>
          <p:cNvPr id="4" name="Slide Number Placeholder 3">
            <a:extLst>
              <a:ext uri="{FF2B5EF4-FFF2-40B4-BE49-F238E27FC236}">
                <a16:creationId xmlns:a16="http://schemas.microsoft.com/office/drawing/2014/main" id="{7DAB2C9B-C662-47FD-9389-8BE71EEEAF6A}"/>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29</a:t>
            </a:fld>
            <a:endParaRPr lang="en"/>
          </a:p>
        </p:txBody>
      </p:sp>
      <p:pic>
        <p:nvPicPr>
          <p:cNvPr id="6" name="Picture 5">
            <a:extLst>
              <a:ext uri="{FF2B5EF4-FFF2-40B4-BE49-F238E27FC236}">
                <a16:creationId xmlns:a16="http://schemas.microsoft.com/office/drawing/2014/main" id="{E0F60794-5FBA-43F8-8949-A49D183F1AA3}"/>
              </a:ext>
            </a:extLst>
          </p:cNvPr>
          <p:cNvPicPr>
            <a:picLocks noChangeAspect="1"/>
          </p:cNvPicPr>
          <p:nvPr/>
        </p:nvPicPr>
        <p:blipFill>
          <a:blip r:embed="rId3"/>
          <a:stretch>
            <a:fillRect/>
          </a:stretch>
        </p:blipFill>
        <p:spPr>
          <a:xfrm>
            <a:off x="6785522" y="1075793"/>
            <a:ext cx="5137238" cy="4187242"/>
          </a:xfrm>
          <a:prstGeom prst="rect">
            <a:avLst/>
          </a:prstGeom>
        </p:spPr>
      </p:pic>
    </p:spTree>
    <p:extLst>
      <p:ext uri="{BB962C8B-B14F-4D97-AF65-F5344CB8AC3E}">
        <p14:creationId xmlns:p14="http://schemas.microsoft.com/office/powerpoint/2010/main" val="216673387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40"/>
        <p:cNvGrpSpPr/>
        <p:nvPr/>
      </p:nvGrpSpPr>
      <p:grpSpPr>
        <a:xfrm>
          <a:off x="0" y="0"/>
          <a:ext cx="0" cy="0"/>
          <a:chOff x="0" y="0"/>
          <a:chExt cx="0" cy="0"/>
        </a:xfrm>
      </p:grpSpPr>
      <p:sp>
        <p:nvSpPr>
          <p:cNvPr id="3843" name="Google Shape;3843;p14"/>
          <p:cNvSpPr txBox="1">
            <a:spLocks noGrp="1"/>
          </p:cNvSpPr>
          <p:nvPr>
            <p:ph type="body" sz="quarter" idx="10"/>
          </p:nvPr>
        </p:nvSpPr>
        <p:spPr>
          <a:prstGeom prst="rect">
            <a:avLst/>
          </a:prstGeom>
        </p:spPr>
        <p:txBody>
          <a:bodyPr spcFirstLastPara="1" vert="horz" wrap="square" lIns="121900" tIns="121900" rIns="121900" bIns="121900" rtlCol="0" anchor="t" anchorCtr="0">
            <a:noAutofit/>
          </a:bodyPr>
          <a:lstStyle/>
          <a:p>
            <a:pPr marL="0" indent="0">
              <a:buClr>
                <a:schemeClr val="dk1"/>
              </a:buClr>
              <a:buSzPts val="1100"/>
              <a:buNone/>
            </a:pPr>
            <a:r>
              <a:rPr lang="en-US" dirty="0">
                <a:latin typeface="Titillium Web"/>
                <a:ea typeface="Titillium Web"/>
                <a:cs typeface="Titillium Web"/>
                <a:sym typeface="Titillium Web"/>
              </a:rPr>
              <a:t>What works for us might not work for you…</a:t>
            </a:r>
          </a:p>
          <a:p>
            <a:pPr marL="0" indent="0">
              <a:buClr>
                <a:schemeClr val="dk1"/>
              </a:buClr>
              <a:buSzPts val="1100"/>
              <a:buNone/>
            </a:pPr>
            <a:endParaRPr lang="en-US" dirty="0">
              <a:latin typeface="Titillium Web"/>
              <a:ea typeface="Titillium Web"/>
              <a:cs typeface="Titillium Web"/>
              <a:sym typeface="Titillium Web"/>
            </a:endParaRPr>
          </a:p>
          <a:p>
            <a:pPr marL="0" indent="0">
              <a:buClr>
                <a:schemeClr val="dk1"/>
              </a:buClr>
              <a:buSzPts val="1100"/>
              <a:buNone/>
            </a:pPr>
            <a:r>
              <a:rPr lang="en-US" dirty="0">
                <a:latin typeface="Titillium Web"/>
                <a:ea typeface="Titillium Web"/>
                <a:cs typeface="Titillium Web"/>
                <a:sym typeface="Titillium Web"/>
              </a:rPr>
              <a:t>It all depends on your context</a:t>
            </a:r>
          </a:p>
          <a:p>
            <a:pPr marL="0" indent="0">
              <a:buClr>
                <a:schemeClr val="dk1"/>
              </a:buClr>
              <a:buSzPts val="1100"/>
              <a:buNone/>
            </a:pPr>
            <a:endParaRPr lang="en-US" dirty="0">
              <a:latin typeface="Titillium Web"/>
              <a:ea typeface="Titillium Web"/>
              <a:cs typeface="Titillium Web"/>
              <a:sym typeface="Titillium Web"/>
            </a:endParaRPr>
          </a:p>
          <a:p>
            <a:pPr marL="0" indent="0">
              <a:buClr>
                <a:schemeClr val="dk1"/>
              </a:buClr>
              <a:buSzPts val="1100"/>
              <a:buNone/>
            </a:pPr>
            <a:r>
              <a:rPr lang="en-US" dirty="0">
                <a:latin typeface="Titillium Web"/>
                <a:ea typeface="Titillium Web"/>
                <a:cs typeface="Titillium Web"/>
                <a:sym typeface="Titillium Web"/>
              </a:rPr>
              <a:t>Try it!.. The worst thing that can happen is that you will learn something</a:t>
            </a:r>
            <a:endParaRPr dirty="0">
              <a:latin typeface="Titillium Web"/>
              <a:ea typeface="Titillium Web"/>
              <a:cs typeface="Titillium Web"/>
              <a:sym typeface="Titillium Web"/>
            </a:endParaRPr>
          </a:p>
        </p:txBody>
      </p:sp>
      <p:sp>
        <p:nvSpPr>
          <p:cNvPr id="3841" name="Google Shape;3841;p14"/>
          <p:cNvSpPr txBox="1">
            <a:spLocks noGrp="1"/>
          </p:cNvSpPr>
          <p:nvPr>
            <p:ph type="title"/>
          </p:nvPr>
        </p:nvSpPr>
        <p:spPr>
          <a:prstGeom prst="rect">
            <a:avLst/>
          </a:prstGeom>
        </p:spPr>
        <p:txBody>
          <a:bodyPr spcFirstLastPara="1" vert="horz" wrap="square" lIns="121900" tIns="121900" rIns="121900" bIns="121900" rtlCol="0" anchor="b" anchorCtr="0">
            <a:noAutofit/>
          </a:bodyPr>
          <a:lstStyle/>
          <a:p>
            <a:r>
              <a:rPr lang="en"/>
              <a:t>INSTRUCTIONS FOR USE</a:t>
            </a:r>
            <a:endParaRPr/>
          </a:p>
        </p:txBody>
      </p:sp>
      <p:sp>
        <p:nvSpPr>
          <p:cNvPr id="3845" name="Google Shape;3845;p14"/>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3</a:t>
            </a:fld>
            <a:endParaRPr/>
          </a:p>
        </p:txBody>
      </p:sp>
    </p:spTree>
    <p:extLst>
      <p:ext uri="{BB962C8B-B14F-4D97-AF65-F5344CB8AC3E}">
        <p14:creationId xmlns:p14="http://schemas.microsoft.com/office/powerpoint/2010/main" val="561745353"/>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05C2FBF-7E88-4F42-B438-54357A095B16}"/>
              </a:ext>
            </a:extLst>
          </p:cNvPr>
          <p:cNvSpPr>
            <a:spLocks noGrp="1"/>
          </p:cNvSpPr>
          <p:nvPr>
            <p:ph type="body" sz="quarter" idx="10"/>
          </p:nvPr>
        </p:nvSpPr>
        <p:spPr/>
        <p:txBody>
          <a:bodyPr/>
          <a:lstStyle/>
          <a:p>
            <a:r>
              <a:rPr lang="en-US" dirty="0"/>
              <a:t>Webpack tools to tell you about bundle sizes</a:t>
            </a:r>
          </a:p>
          <a:p>
            <a:r>
              <a:rPr lang="en-US" dirty="0">
                <a:hlinkClick r:id="rId2"/>
              </a:rPr>
              <a:t>https://github.com/monkey3310/stats-webpack-markdown</a:t>
            </a:r>
            <a:r>
              <a:rPr lang="en-US" dirty="0"/>
              <a:t> </a:t>
            </a:r>
          </a:p>
        </p:txBody>
      </p:sp>
      <p:sp>
        <p:nvSpPr>
          <p:cNvPr id="2" name="Title 1">
            <a:extLst>
              <a:ext uri="{FF2B5EF4-FFF2-40B4-BE49-F238E27FC236}">
                <a16:creationId xmlns:a16="http://schemas.microsoft.com/office/drawing/2014/main" id="{F9D25740-90E2-4D6C-82A1-C83A76ABDE3C}"/>
              </a:ext>
            </a:extLst>
          </p:cNvPr>
          <p:cNvSpPr>
            <a:spLocks noGrp="1"/>
          </p:cNvSpPr>
          <p:nvPr>
            <p:ph type="title"/>
          </p:nvPr>
        </p:nvSpPr>
        <p:spPr/>
        <p:txBody>
          <a:bodyPr/>
          <a:lstStyle/>
          <a:p>
            <a:r>
              <a:rPr lang="en-US" dirty="0"/>
              <a:t>WEBPACK ANALYSIS</a:t>
            </a:r>
          </a:p>
        </p:txBody>
      </p:sp>
      <p:sp>
        <p:nvSpPr>
          <p:cNvPr id="4" name="Slide Number Placeholder 3">
            <a:extLst>
              <a:ext uri="{FF2B5EF4-FFF2-40B4-BE49-F238E27FC236}">
                <a16:creationId xmlns:a16="http://schemas.microsoft.com/office/drawing/2014/main" id="{6FD34F63-8237-4EF8-AC03-A145B7E710A3}"/>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30</a:t>
            </a:fld>
            <a:endParaRPr lang="en"/>
          </a:p>
        </p:txBody>
      </p:sp>
      <p:pic>
        <p:nvPicPr>
          <p:cNvPr id="5" name="Picture 4">
            <a:extLst>
              <a:ext uri="{FF2B5EF4-FFF2-40B4-BE49-F238E27FC236}">
                <a16:creationId xmlns:a16="http://schemas.microsoft.com/office/drawing/2014/main" id="{68F4B0D7-D000-4C05-955D-B418757B8957}"/>
              </a:ext>
            </a:extLst>
          </p:cNvPr>
          <p:cNvPicPr>
            <a:picLocks noChangeAspect="1"/>
          </p:cNvPicPr>
          <p:nvPr/>
        </p:nvPicPr>
        <p:blipFill>
          <a:blip r:embed="rId3"/>
          <a:stretch>
            <a:fillRect/>
          </a:stretch>
        </p:blipFill>
        <p:spPr>
          <a:xfrm>
            <a:off x="2460549" y="3284037"/>
            <a:ext cx="5908654" cy="3534276"/>
          </a:xfrm>
          <a:prstGeom prst="rect">
            <a:avLst/>
          </a:prstGeom>
        </p:spPr>
      </p:pic>
    </p:spTree>
    <p:extLst>
      <p:ext uri="{BB962C8B-B14F-4D97-AF65-F5344CB8AC3E}">
        <p14:creationId xmlns:p14="http://schemas.microsoft.com/office/powerpoint/2010/main" val="4263380822"/>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A81EB09-BB6E-45C5-BBAA-260406A995AC}"/>
              </a:ext>
            </a:extLst>
          </p:cNvPr>
          <p:cNvSpPr>
            <a:spLocks noGrp="1"/>
          </p:cNvSpPr>
          <p:nvPr>
            <p:ph type="body" sz="quarter" idx="10"/>
          </p:nvPr>
        </p:nvSpPr>
        <p:spPr/>
        <p:txBody>
          <a:bodyPr/>
          <a:lstStyle/>
          <a:p>
            <a:r>
              <a:rPr lang="en-US" dirty="0"/>
              <a:t>Example: in project X, we are migrating all Controllers from Area Y to Z </a:t>
            </a:r>
          </a:p>
          <a:p>
            <a:r>
              <a:rPr lang="en-US" dirty="0"/>
              <a:t>This is specific to a project, and shouldn’t be in shared analyzer projects</a:t>
            </a:r>
          </a:p>
        </p:txBody>
      </p:sp>
      <p:sp>
        <p:nvSpPr>
          <p:cNvPr id="2" name="Title 1">
            <a:extLst>
              <a:ext uri="{FF2B5EF4-FFF2-40B4-BE49-F238E27FC236}">
                <a16:creationId xmlns:a16="http://schemas.microsoft.com/office/drawing/2014/main" id="{0750B10B-AABD-4716-A037-E44975080EF9}"/>
              </a:ext>
            </a:extLst>
          </p:cNvPr>
          <p:cNvSpPr>
            <a:spLocks noGrp="1"/>
          </p:cNvSpPr>
          <p:nvPr>
            <p:ph type="title"/>
          </p:nvPr>
        </p:nvSpPr>
        <p:spPr/>
        <p:txBody>
          <a:bodyPr/>
          <a:lstStyle/>
          <a:p>
            <a:r>
              <a:rPr lang="en-US" dirty="0"/>
              <a:t>PROJECT IMPLENTATION SPECIFICS</a:t>
            </a:r>
          </a:p>
        </p:txBody>
      </p:sp>
      <p:sp>
        <p:nvSpPr>
          <p:cNvPr id="4" name="Slide Number Placeholder 3">
            <a:extLst>
              <a:ext uri="{FF2B5EF4-FFF2-40B4-BE49-F238E27FC236}">
                <a16:creationId xmlns:a16="http://schemas.microsoft.com/office/drawing/2014/main" id="{613B7807-3040-456B-98DC-D33156C30B2D}"/>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31</a:t>
            </a:fld>
            <a:endParaRPr lang="en"/>
          </a:p>
        </p:txBody>
      </p:sp>
    </p:spTree>
    <p:extLst>
      <p:ext uri="{BB962C8B-B14F-4D97-AF65-F5344CB8AC3E}">
        <p14:creationId xmlns:p14="http://schemas.microsoft.com/office/powerpoint/2010/main" val="3660968354"/>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873F90C-3D66-4117-A4D0-325E3D577518}"/>
              </a:ext>
            </a:extLst>
          </p:cNvPr>
          <p:cNvSpPr>
            <a:spLocks noGrp="1"/>
          </p:cNvSpPr>
          <p:nvPr>
            <p:ph type="body" sz="quarter" idx="10"/>
          </p:nvPr>
        </p:nvSpPr>
        <p:spPr/>
        <p:txBody>
          <a:bodyPr/>
          <a:lstStyle/>
          <a:p>
            <a:r>
              <a:rPr lang="en-US" dirty="0"/>
              <a:t>Script to post custom markdown when developer are working on sensitive areas </a:t>
            </a:r>
          </a:p>
          <a:p>
            <a:r>
              <a:rPr lang="en-US" dirty="0"/>
              <a:t>Educational tool</a:t>
            </a:r>
          </a:p>
        </p:txBody>
      </p:sp>
      <p:sp>
        <p:nvSpPr>
          <p:cNvPr id="2" name="Title 1">
            <a:extLst>
              <a:ext uri="{FF2B5EF4-FFF2-40B4-BE49-F238E27FC236}">
                <a16:creationId xmlns:a16="http://schemas.microsoft.com/office/drawing/2014/main" id="{704A1112-9D7D-439F-8448-0929769E7CDD}"/>
              </a:ext>
            </a:extLst>
          </p:cNvPr>
          <p:cNvSpPr>
            <a:spLocks noGrp="1"/>
          </p:cNvSpPr>
          <p:nvPr>
            <p:ph type="title"/>
          </p:nvPr>
        </p:nvSpPr>
        <p:spPr/>
        <p:txBody>
          <a:bodyPr/>
          <a:lstStyle/>
          <a:p>
            <a:r>
              <a:rPr lang="en-US" dirty="0"/>
              <a:t>THE CODE POLICE!</a:t>
            </a:r>
          </a:p>
        </p:txBody>
      </p:sp>
      <p:sp>
        <p:nvSpPr>
          <p:cNvPr id="4" name="Slide Number Placeholder 3">
            <a:extLst>
              <a:ext uri="{FF2B5EF4-FFF2-40B4-BE49-F238E27FC236}">
                <a16:creationId xmlns:a16="http://schemas.microsoft.com/office/drawing/2014/main" id="{F4CDBDAE-9E70-47A8-BE35-EC0AF72AB66E}"/>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32</a:t>
            </a:fld>
            <a:endParaRPr lang="en"/>
          </a:p>
        </p:txBody>
      </p:sp>
      <p:pic>
        <p:nvPicPr>
          <p:cNvPr id="5" name="Picture 4">
            <a:extLst>
              <a:ext uri="{FF2B5EF4-FFF2-40B4-BE49-F238E27FC236}">
                <a16:creationId xmlns:a16="http://schemas.microsoft.com/office/drawing/2014/main" id="{1E4615A0-928B-4CE8-A9BD-BD34EB224406}"/>
              </a:ext>
            </a:extLst>
          </p:cNvPr>
          <p:cNvPicPr>
            <a:picLocks noChangeAspect="1"/>
          </p:cNvPicPr>
          <p:nvPr/>
        </p:nvPicPr>
        <p:blipFill>
          <a:blip r:embed="rId2"/>
          <a:stretch>
            <a:fillRect/>
          </a:stretch>
        </p:blipFill>
        <p:spPr>
          <a:xfrm>
            <a:off x="4413161" y="5225962"/>
            <a:ext cx="5814465" cy="1184553"/>
          </a:xfrm>
          <a:prstGeom prst="rect">
            <a:avLst/>
          </a:prstGeom>
        </p:spPr>
      </p:pic>
      <p:pic>
        <p:nvPicPr>
          <p:cNvPr id="6" name="Picture 5">
            <a:extLst>
              <a:ext uri="{FF2B5EF4-FFF2-40B4-BE49-F238E27FC236}">
                <a16:creationId xmlns:a16="http://schemas.microsoft.com/office/drawing/2014/main" id="{32AFA1B2-1BB2-46F6-8311-DD45A98719FF}"/>
              </a:ext>
            </a:extLst>
          </p:cNvPr>
          <p:cNvPicPr>
            <a:picLocks noChangeAspect="1"/>
          </p:cNvPicPr>
          <p:nvPr/>
        </p:nvPicPr>
        <p:blipFill>
          <a:blip r:embed="rId3"/>
          <a:stretch>
            <a:fillRect/>
          </a:stretch>
        </p:blipFill>
        <p:spPr>
          <a:xfrm>
            <a:off x="4447505" y="2501365"/>
            <a:ext cx="5780433" cy="2738100"/>
          </a:xfrm>
          <a:prstGeom prst="rect">
            <a:avLst/>
          </a:prstGeom>
        </p:spPr>
      </p:pic>
    </p:spTree>
    <p:extLst>
      <p:ext uri="{BB962C8B-B14F-4D97-AF65-F5344CB8AC3E}">
        <p14:creationId xmlns:p14="http://schemas.microsoft.com/office/powerpoint/2010/main" val="3890515518"/>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D48AE44-74AD-4E01-9910-C38ABE0254FC}"/>
              </a:ext>
            </a:extLst>
          </p:cNvPr>
          <p:cNvSpPr>
            <a:spLocks noGrp="1"/>
          </p:cNvSpPr>
          <p:nvPr>
            <p:ph type="body" sz="quarter" idx="10"/>
          </p:nvPr>
        </p:nvSpPr>
        <p:spPr>
          <a:xfrm>
            <a:off x="269239" y="1189177"/>
            <a:ext cx="11653523" cy="2598147"/>
          </a:xfrm>
        </p:spPr>
        <p:txBody>
          <a:bodyPr/>
          <a:lstStyle/>
          <a:p>
            <a:r>
              <a:rPr lang="en-US" dirty="0"/>
              <a:t>Keep and eye on our GITHUB org for more tools as we publish them</a:t>
            </a:r>
          </a:p>
          <a:p>
            <a:r>
              <a:rPr lang="en-US" dirty="0">
                <a:hlinkClick r:id="rId2"/>
              </a:rPr>
              <a:t>https://github.com/agoda-com/</a:t>
            </a:r>
            <a:endParaRPr lang="en-US" dirty="0"/>
          </a:p>
          <a:p>
            <a:endParaRPr lang="en-US" dirty="0"/>
          </a:p>
        </p:txBody>
      </p:sp>
      <p:sp>
        <p:nvSpPr>
          <p:cNvPr id="3" name="Title 2">
            <a:extLst>
              <a:ext uri="{FF2B5EF4-FFF2-40B4-BE49-F238E27FC236}">
                <a16:creationId xmlns:a16="http://schemas.microsoft.com/office/drawing/2014/main" id="{6BAB442D-414F-4AC7-9E2B-18F3A5B15A2C}"/>
              </a:ext>
            </a:extLst>
          </p:cNvPr>
          <p:cNvSpPr>
            <a:spLocks noGrp="1"/>
          </p:cNvSpPr>
          <p:nvPr>
            <p:ph type="title"/>
          </p:nvPr>
        </p:nvSpPr>
        <p:spPr/>
        <p:txBody>
          <a:bodyPr/>
          <a:lstStyle/>
          <a:p>
            <a:r>
              <a:rPr lang="en-US" dirty="0"/>
              <a:t>OUR GITHUB ORG</a:t>
            </a:r>
          </a:p>
        </p:txBody>
      </p:sp>
    </p:spTree>
    <p:extLst>
      <p:ext uri="{BB962C8B-B14F-4D97-AF65-F5344CB8AC3E}">
        <p14:creationId xmlns:p14="http://schemas.microsoft.com/office/powerpoint/2010/main" val="52618797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76"/>
        <p:cNvGrpSpPr/>
        <p:nvPr/>
      </p:nvGrpSpPr>
      <p:grpSpPr>
        <a:xfrm>
          <a:off x="0" y="0"/>
          <a:ext cx="0" cy="0"/>
          <a:chOff x="0" y="0"/>
          <a:chExt cx="0" cy="0"/>
        </a:xfrm>
      </p:grpSpPr>
      <p:sp>
        <p:nvSpPr>
          <p:cNvPr id="3877" name="Google Shape;3877;p19"/>
          <p:cNvSpPr txBox="1">
            <a:spLocks noGrp="1"/>
          </p:cNvSpPr>
          <p:nvPr>
            <p:ph type="title"/>
          </p:nvPr>
        </p:nvSpPr>
        <p:spPr>
          <a:xfrm>
            <a:off x="512206" y="3200889"/>
            <a:ext cx="11354714" cy="1158793"/>
          </a:xfrm>
          <a:prstGeom prst="rect">
            <a:avLst/>
          </a:prstGeom>
        </p:spPr>
        <p:txBody>
          <a:bodyPr spcFirstLastPara="1" vert="horz" wrap="square" lIns="121900" tIns="121900" rIns="121900" bIns="121900" rtlCol="0" anchor="b" anchorCtr="0">
            <a:noAutofit/>
          </a:bodyPr>
          <a:lstStyle/>
          <a:p>
            <a:pPr lvl="0"/>
            <a:r>
              <a:rPr lang="en-US" sz="9600" dirty="0"/>
              <a:t>THE LONG HAUL</a:t>
            </a:r>
            <a:endParaRPr sz="9600" dirty="0">
              <a:solidFill>
                <a:srgbClr val="D3EBD5"/>
              </a:solidFill>
            </a:endParaRPr>
          </a:p>
        </p:txBody>
      </p:sp>
      <p:sp>
        <p:nvSpPr>
          <p:cNvPr id="3878" name="Google Shape;3878;p19"/>
          <p:cNvSpPr txBox="1">
            <a:spLocks noGrp="1"/>
          </p:cNvSpPr>
          <p:nvPr>
            <p:ph type="subTitle" idx="4294967295"/>
          </p:nvPr>
        </p:nvSpPr>
        <p:spPr>
          <a:xfrm>
            <a:off x="731838" y="4214877"/>
            <a:ext cx="7326313" cy="1046162"/>
          </a:xfrm>
          <a:prstGeom prst="rect">
            <a:avLst/>
          </a:prstGeom>
        </p:spPr>
        <p:txBody>
          <a:bodyPr spcFirstLastPara="1" vert="horz" wrap="square" lIns="121900" tIns="121900" rIns="121900" bIns="121900" rtlCol="0" anchor="t" anchorCtr="0">
            <a:noAutofit/>
          </a:bodyPr>
          <a:lstStyle/>
          <a:p>
            <a:pPr marL="0" indent="0">
              <a:spcBef>
                <a:spcPts val="800"/>
              </a:spcBef>
              <a:buNone/>
            </a:pPr>
            <a:r>
              <a:rPr lang="en-US" dirty="0">
                <a:solidFill>
                  <a:srgbClr val="80BFB7"/>
                </a:solidFill>
              </a:rPr>
              <a:t>CLEANING UP THE OLD CODE</a:t>
            </a:r>
            <a:endParaRPr dirty="0">
              <a:solidFill>
                <a:srgbClr val="80BFB7"/>
              </a:solidFill>
            </a:endParaRPr>
          </a:p>
        </p:txBody>
      </p:sp>
      <p:sp>
        <p:nvSpPr>
          <p:cNvPr id="3892" name="Google Shape;3892;p19"/>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34</a:t>
            </a:fld>
            <a:endParaRPr/>
          </a:p>
        </p:txBody>
      </p:sp>
      <p:sp>
        <p:nvSpPr>
          <p:cNvPr id="3879" name="Google Shape;3879;p19"/>
          <p:cNvSpPr/>
          <p:nvPr/>
        </p:nvSpPr>
        <p:spPr>
          <a:xfrm>
            <a:off x="1337219" y="2366271"/>
            <a:ext cx="361133" cy="344823"/>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spcFirstLastPara="1" wrap="square" lIns="121900" tIns="121900" rIns="121900" bIns="121900" anchor="ctr" anchorCtr="0">
            <a:noAutofit/>
          </a:bodyPr>
          <a:lstStyle/>
          <a:p>
            <a:endParaRPr sz="2400"/>
          </a:p>
        </p:txBody>
      </p:sp>
      <p:grpSp>
        <p:nvGrpSpPr>
          <p:cNvPr id="3883" name="Google Shape;3883;p19"/>
          <p:cNvGrpSpPr/>
          <p:nvPr/>
        </p:nvGrpSpPr>
        <p:grpSpPr>
          <a:xfrm rot="1057001">
            <a:off x="2048537" y="1558039"/>
            <a:ext cx="1022193" cy="1022345"/>
            <a:chOff x="570875" y="4322250"/>
            <a:chExt cx="443300" cy="443325"/>
          </a:xfrm>
        </p:grpSpPr>
        <p:sp>
          <p:nvSpPr>
            <p:cNvPr id="3884" name="Google Shape;3884;p1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80BFB7"/>
            </a:solidFill>
            <a:ln>
              <a:noFill/>
            </a:ln>
          </p:spPr>
          <p:txBody>
            <a:bodyPr spcFirstLastPara="1" wrap="square" lIns="121900" tIns="121900" rIns="121900" bIns="121900" anchor="ctr" anchorCtr="0">
              <a:noAutofit/>
            </a:bodyPr>
            <a:lstStyle/>
            <a:p>
              <a:endParaRPr sz="2400"/>
            </a:p>
          </p:txBody>
        </p:sp>
        <p:sp>
          <p:nvSpPr>
            <p:cNvPr id="3885" name="Google Shape;3885;p1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80BFB7"/>
            </a:solidFill>
            <a:ln>
              <a:noFill/>
            </a:ln>
          </p:spPr>
          <p:txBody>
            <a:bodyPr spcFirstLastPara="1" wrap="square" lIns="121900" tIns="121900" rIns="121900" bIns="121900" anchor="ctr" anchorCtr="0">
              <a:noAutofit/>
            </a:bodyPr>
            <a:lstStyle/>
            <a:p>
              <a:endParaRPr sz="2400"/>
            </a:p>
          </p:txBody>
        </p:sp>
        <p:sp>
          <p:nvSpPr>
            <p:cNvPr id="3886" name="Google Shape;3886;p1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80BFB7"/>
            </a:solidFill>
            <a:ln>
              <a:noFill/>
            </a:ln>
          </p:spPr>
          <p:txBody>
            <a:bodyPr spcFirstLastPara="1" wrap="square" lIns="121900" tIns="121900" rIns="121900" bIns="121900" anchor="ctr" anchorCtr="0">
              <a:noAutofit/>
            </a:bodyPr>
            <a:lstStyle/>
            <a:p>
              <a:endParaRPr sz="2400"/>
            </a:p>
          </p:txBody>
        </p:sp>
        <p:sp>
          <p:nvSpPr>
            <p:cNvPr id="3887" name="Google Shape;3887;p1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80BFB7"/>
            </a:solidFill>
            <a:ln>
              <a:noFill/>
            </a:ln>
          </p:spPr>
          <p:txBody>
            <a:bodyPr spcFirstLastPara="1" wrap="square" lIns="121900" tIns="121900" rIns="121900" bIns="121900" anchor="ctr" anchorCtr="0">
              <a:noAutofit/>
            </a:bodyPr>
            <a:lstStyle/>
            <a:p>
              <a:endParaRPr sz="2400"/>
            </a:p>
          </p:txBody>
        </p:sp>
      </p:grpSp>
      <p:sp>
        <p:nvSpPr>
          <p:cNvPr id="3890" name="Google Shape;3890;p19"/>
          <p:cNvSpPr/>
          <p:nvPr/>
        </p:nvSpPr>
        <p:spPr>
          <a:xfrm rot="2925705">
            <a:off x="2227982" y="1281104"/>
            <a:ext cx="270399" cy="258187"/>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spcFirstLastPara="1" wrap="square" lIns="121900" tIns="121900" rIns="121900" bIns="121900" anchor="ctr" anchorCtr="0">
            <a:noAutofit/>
          </a:bodyPr>
          <a:lstStyle/>
          <a:p>
            <a:endParaRPr sz="2400"/>
          </a:p>
        </p:txBody>
      </p:sp>
    </p:spTree>
    <p:extLst>
      <p:ext uri="{BB962C8B-B14F-4D97-AF65-F5344CB8AC3E}">
        <p14:creationId xmlns:p14="http://schemas.microsoft.com/office/powerpoint/2010/main" val="2823705162"/>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F1700A-C5B8-4D37-B2AA-85C02B51DED1}"/>
              </a:ext>
            </a:extLst>
          </p:cNvPr>
          <p:cNvSpPr>
            <a:spLocks noGrp="1"/>
          </p:cNvSpPr>
          <p:nvPr>
            <p:ph type="body" sz="quarter" idx="10"/>
          </p:nvPr>
        </p:nvSpPr>
        <p:spPr/>
        <p:txBody>
          <a:bodyPr/>
          <a:lstStyle/>
          <a:p>
            <a:r>
              <a:rPr lang="en-US" dirty="0"/>
              <a:t>What to do about the rest of the code base?</a:t>
            </a:r>
          </a:p>
          <a:p>
            <a:r>
              <a:rPr lang="en-US" dirty="0"/>
              <a:t>How do we clean up all the old code?</a:t>
            </a:r>
          </a:p>
        </p:txBody>
      </p:sp>
      <p:sp>
        <p:nvSpPr>
          <p:cNvPr id="2" name="Title 1">
            <a:extLst>
              <a:ext uri="{FF2B5EF4-FFF2-40B4-BE49-F238E27FC236}">
                <a16:creationId xmlns:a16="http://schemas.microsoft.com/office/drawing/2014/main" id="{29A64C01-1053-41F9-ABEA-4BBB3E40F351}"/>
              </a:ext>
            </a:extLst>
          </p:cNvPr>
          <p:cNvSpPr>
            <a:spLocks noGrp="1"/>
          </p:cNvSpPr>
          <p:nvPr>
            <p:ph type="title"/>
          </p:nvPr>
        </p:nvSpPr>
        <p:spPr/>
        <p:txBody>
          <a:bodyPr/>
          <a:lstStyle/>
          <a:p>
            <a:r>
              <a:rPr lang="en-US" dirty="0"/>
              <a:t>STEP 2 – THE LONG HAUL</a:t>
            </a:r>
          </a:p>
        </p:txBody>
      </p:sp>
      <p:sp>
        <p:nvSpPr>
          <p:cNvPr id="4" name="Slide Number Placeholder 3">
            <a:extLst>
              <a:ext uri="{FF2B5EF4-FFF2-40B4-BE49-F238E27FC236}">
                <a16:creationId xmlns:a16="http://schemas.microsoft.com/office/drawing/2014/main" id="{2C49662F-F6CB-4403-BC43-626B7888DB14}"/>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35</a:t>
            </a:fld>
            <a:endParaRPr lang="en"/>
          </a:p>
        </p:txBody>
      </p:sp>
    </p:spTree>
    <p:extLst>
      <p:ext uri="{BB962C8B-B14F-4D97-AF65-F5344CB8AC3E}">
        <p14:creationId xmlns:p14="http://schemas.microsoft.com/office/powerpoint/2010/main" val="157446825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5F3C9AC-DC65-472E-8034-5FD7E37E83FD}"/>
              </a:ext>
            </a:extLst>
          </p:cNvPr>
          <p:cNvSpPr>
            <a:spLocks noGrp="1"/>
          </p:cNvSpPr>
          <p:nvPr>
            <p:ph type="body" sz="quarter" idx="10"/>
          </p:nvPr>
        </p:nvSpPr>
        <p:spPr/>
        <p:txBody>
          <a:bodyPr/>
          <a:lstStyle/>
          <a:p>
            <a:r>
              <a:rPr lang="en-US" dirty="0"/>
              <a:t>1 Day per week or sprint (Timeboxed) </a:t>
            </a:r>
          </a:p>
          <a:p>
            <a:r>
              <a:rPr lang="en-US" dirty="0"/>
              <a:t>Team takes the day to work on solely technical tasks</a:t>
            </a:r>
          </a:p>
          <a:p>
            <a:r>
              <a:rPr lang="en-US" dirty="0"/>
              <a:t>Good tool for getting on-top of this</a:t>
            </a:r>
          </a:p>
        </p:txBody>
      </p:sp>
      <p:sp>
        <p:nvSpPr>
          <p:cNvPr id="2" name="Title 1">
            <a:extLst>
              <a:ext uri="{FF2B5EF4-FFF2-40B4-BE49-F238E27FC236}">
                <a16:creationId xmlns:a16="http://schemas.microsoft.com/office/drawing/2014/main" id="{D2BFF0C6-EABA-41AE-9793-E2D75DCB06B8}"/>
              </a:ext>
            </a:extLst>
          </p:cNvPr>
          <p:cNvSpPr>
            <a:spLocks noGrp="1"/>
          </p:cNvSpPr>
          <p:nvPr>
            <p:ph type="title"/>
          </p:nvPr>
        </p:nvSpPr>
        <p:spPr/>
        <p:txBody>
          <a:bodyPr/>
          <a:lstStyle/>
          <a:p>
            <a:r>
              <a:rPr lang="en-US" dirty="0"/>
              <a:t>CODE DAY</a:t>
            </a:r>
          </a:p>
        </p:txBody>
      </p:sp>
      <p:sp>
        <p:nvSpPr>
          <p:cNvPr id="4" name="Slide Number Placeholder 3">
            <a:extLst>
              <a:ext uri="{FF2B5EF4-FFF2-40B4-BE49-F238E27FC236}">
                <a16:creationId xmlns:a16="http://schemas.microsoft.com/office/drawing/2014/main" id="{2283599E-31D1-442C-985A-3F35CFBDCF1C}"/>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36</a:t>
            </a:fld>
            <a:endParaRPr lang="en"/>
          </a:p>
        </p:txBody>
      </p:sp>
    </p:spTree>
    <p:extLst>
      <p:ext uri="{BB962C8B-B14F-4D97-AF65-F5344CB8AC3E}">
        <p14:creationId xmlns:p14="http://schemas.microsoft.com/office/powerpoint/2010/main" val="27696170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8B21FC8-0A49-4CD4-8909-0949D8D6D472}"/>
              </a:ext>
            </a:extLst>
          </p:cNvPr>
          <p:cNvSpPr>
            <a:spLocks noGrp="1"/>
          </p:cNvSpPr>
          <p:nvPr>
            <p:ph type="body" sz="quarter" idx="10"/>
          </p:nvPr>
        </p:nvSpPr>
        <p:spPr/>
        <p:txBody>
          <a:bodyPr/>
          <a:lstStyle/>
          <a:p>
            <a:r>
              <a:rPr lang="en-US" dirty="0"/>
              <a:t>Leader board for Cleanup</a:t>
            </a:r>
          </a:p>
          <a:p>
            <a:r>
              <a:rPr lang="en-US" dirty="0"/>
              <a:t>Prizes for those that cleanup the most</a:t>
            </a:r>
          </a:p>
          <a:p>
            <a:r>
              <a:rPr lang="en-US" dirty="0" err="1"/>
              <a:t>Lintkeeper</a:t>
            </a:r>
            <a:r>
              <a:rPr lang="en-US" dirty="0"/>
              <a:t> Stickers</a:t>
            </a:r>
          </a:p>
          <a:p>
            <a:r>
              <a:rPr lang="en-US" dirty="0"/>
              <a:t>GitHub T-shirts</a:t>
            </a:r>
          </a:p>
          <a:p>
            <a:endParaRPr lang="en-US" dirty="0"/>
          </a:p>
        </p:txBody>
      </p:sp>
      <p:sp>
        <p:nvSpPr>
          <p:cNvPr id="2" name="Title 1">
            <a:extLst>
              <a:ext uri="{FF2B5EF4-FFF2-40B4-BE49-F238E27FC236}">
                <a16:creationId xmlns:a16="http://schemas.microsoft.com/office/drawing/2014/main" id="{464EA05C-DC85-48D7-8987-441FF4B21E7C}"/>
              </a:ext>
            </a:extLst>
          </p:cNvPr>
          <p:cNvSpPr>
            <a:spLocks noGrp="1"/>
          </p:cNvSpPr>
          <p:nvPr>
            <p:ph type="title"/>
          </p:nvPr>
        </p:nvSpPr>
        <p:spPr/>
        <p:txBody>
          <a:bodyPr/>
          <a:lstStyle/>
          <a:p>
            <a:r>
              <a:rPr lang="en-US" dirty="0"/>
              <a:t>RECOGNITION AND SWAG WINS!</a:t>
            </a:r>
          </a:p>
        </p:txBody>
      </p:sp>
      <p:sp>
        <p:nvSpPr>
          <p:cNvPr id="4" name="Slide Number Placeholder 3">
            <a:extLst>
              <a:ext uri="{FF2B5EF4-FFF2-40B4-BE49-F238E27FC236}">
                <a16:creationId xmlns:a16="http://schemas.microsoft.com/office/drawing/2014/main" id="{6F33CDA3-FDE0-4274-B016-3B868C027CDC}"/>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37</a:t>
            </a:fld>
            <a:endParaRPr lang="en"/>
          </a:p>
        </p:txBody>
      </p:sp>
      <p:pic>
        <p:nvPicPr>
          <p:cNvPr id="5" name="Picture 4">
            <a:extLst>
              <a:ext uri="{FF2B5EF4-FFF2-40B4-BE49-F238E27FC236}">
                <a16:creationId xmlns:a16="http://schemas.microsoft.com/office/drawing/2014/main" id="{5B08F264-AC06-4EB1-995F-18343371711F}"/>
              </a:ext>
            </a:extLst>
          </p:cNvPr>
          <p:cNvPicPr>
            <a:picLocks noChangeAspect="1"/>
          </p:cNvPicPr>
          <p:nvPr/>
        </p:nvPicPr>
        <p:blipFill>
          <a:blip r:embed="rId2"/>
          <a:stretch>
            <a:fillRect/>
          </a:stretch>
        </p:blipFill>
        <p:spPr>
          <a:xfrm>
            <a:off x="3120128" y="3846747"/>
            <a:ext cx="5603359" cy="3011254"/>
          </a:xfrm>
          <a:prstGeom prst="rect">
            <a:avLst/>
          </a:prstGeom>
        </p:spPr>
      </p:pic>
      <p:pic>
        <p:nvPicPr>
          <p:cNvPr id="7" name="Picture 6" descr="A picture containing indoor&#10;&#10;Description generated with high confidence">
            <a:extLst>
              <a:ext uri="{FF2B5EF4-FFF2-40B4-BE49-F238E27FC236}">
                <a16:creationId xmlns:a16="http://schemas.microsoft.com/office/drawing/2014/main" id="{220C7CD0-6AC0-4CF4-BE23-6D13C0B20F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639910" y="2385970"/>
            <a:ext cx="3751832" cy="2813874"/>
          </a:xfrm>
          <a:prstGeom prst="rect">
            <a:avLst/>
          </a:prstGeom>
        </p:spPr>
      </p:pic>
      <p:pic>
        <p:nvPicPr>
          <p:cNvPr id="8" name="Picture 7">
            <a:extLst>
              <a:ext uri="{FF2B5EF4-FFF2-40B4-BE49-F238E27FC236}">
                <a16:creationId xmlns:a16="http://schemas.microsoft.com/office/drawing/2014/main" id="{7A8A109C-6270-4C97-88B8-3DA4836A0801}"/>
              </a:ext>
            </a:extLst>
          </p:cNvPr>
          <p:cNvPicPr>
            <a:picLocks noChangeAspect="1"/>
          </p:cNvPicPr>
          <p:nvPr/>
        </p:nvPicPr>
        <p:blipFill>
          <a:blip r:embed="rId4"/>
          <a:stretch>
            <a:fillRect/>
          </a:stretch>
        </p:blipFill>
        <p:spPr>
          <a:xfrm>
            <a:off x="218801" y="4678723"/>
            <a:ext cx="2708626" cy="897691"/>
          </a:xfrm>
          <a:prstGeom prst="rect">
            <a:avLst/>
          </a:prstGeom>
        </p:spPr>
      </p:pic>
    </p:spTree>
    <p:extLst>
      <p:ext uri="{BB962C8B-B14F-4D97-AF65-F5344CB8AC3E}">
        <p14:creationId xmlns:p14="http://schemas.microsoft.com/office/powerpoint/2010/main" val="2702932629"/>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56E0205-4892-4426-920A-0D32B55B143B}"/>
              </a:ext>
            </a:extLst>
          </p:cNvPr>
          <p:cNvSpPr>
            <a:spLocks noGrp="1"/>
          </p:cNvSpPr>
          <p:nvPr>
            <p:ph type="body" sz="quarter" idx="10"/>
          </p:nvPr>
        </p:nvSpPr>
        <p:spPr/>
        <p:txBody>
          <a:bodyPr/>
          <a:lstStyle/>
          <a:p>
            <a:r>
              <a:rPr lang="en-US" dirty="0"/>
              <a:t>Once a year we do large breaking changes and cleanup</a:t>
            </a:r>
          </a:p>
          <a:p>
            <a:r>
              <a:rPr lang="en-US" dirty="0"/>
              <a:t>Make sure you don’t have any big PRs open over the holiday</a:t>
            </a:r>
          </a:p>
          <a:p>
            <a:r>
              <a:rPr lang="en-US" dirty="0"/>
              <a:t>At Songkran the office is empty ;)</a:t>
            </a:r>
          </a:p>
        </p:txBody>
      </p:sp>
      <p:sp>
        <p:nvSpPr>
          <p:cNvPr id="2" name="Title 1">
            <a:extLst>
              <a:ext uri="{FF2B5EF4-FFF2-40B4-BE49-F238E27FC236}">
                <a16:creationId xmlns:a16="http://schemas.microsoft.com/office/drawing/2014/main" id="{CCC478BC-33C1-47B0-881E-D3A5F6E49F4C}"/>
              </a:ext>
            </a:extLst>
          </p:cNvPr>
          <p:cNvSpPr>
            <a:spLocks noGrp="1"/>
          </p:cNvSpPr>
          <p:nvPr>
            <p:ph type="title"/>
          </p:nvPr>
        </p:nvSpPr>
        <p:spPr/>
        <p:txBody>
          <a:bodyPr/>
          <a:lstStyle/>
          <a:p>
            <a:r>
              <a:rPr lang="en-US" dirty="0"/>
              <a:t>SONGKRAN REFACTOR</a:t>
            </a:r>
          </a:p>
        </p:txBody>
      </p:sp>
      <p:sp>
        <p:nvSpPr>
          <p:cNvPr id="4" name="Slide Number Placeholder 3">
            <a:extLst>
              <a:ext uri="{FF2B5EF4-FFF2-40B4-BE49-F238E27FC236}">
                <a16:creationId xmlns:a16="http://schemas.microsoft.com/office/drawing/2014/main" id="{8E7512F6-4E6E-4ADD-8568-5A2A980F53B3}"/>
              </a:ext>
            </a:extLst>
          </p:cNvPr>
          <p:cNvSpPr>
            <a:spLocks noGrp="1"/>
          </p:cNvSpPr>
          <p:nvPr>
            <p:ph type="sldNum" idx="4294967295"/>
          </p:nvPr>
        </p:nvSpPr>
        <p:spPr>
          <a:xfrm>
            <a:off x="0" y="6292850"/>
            <a:ext cx="731838" cy="525463"/>
          </a:xfrm>
          <a:prstGeom prst="rect">
            <a:avLst/>
          </a:prstGeom>
        </p:spPr>
        <p:txBody>
          <a:bodyPr/>
          <a:lstStyle/>
          <a:p>
            <a:fld id="{00000000-1234-1234-1234-123412341234}" type="slidenum">
              <a:rPr lang="en" smtClean="0"/>
              <a:pPr/>
              <a:t>38</a:t>
            </a:fld>
            <a:endParaRPr lang="en"/>
          </a:p>
        </p:txBody>
      </p:sp>
    </p:spTree>
    <p:extLst>
      <p:ext uri="{BB962C8B-B14F-4D97-AF65-F5344CB8AC3E}">
        <p14:creationId xmlns:p14="http://schemas.microsoft.com/office/powerpoint/2010/main" val="25169856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E4479E0-84CD-49A6-A45F-17E147005BAE}"/>
              </a:ext>
            </a:extLst>
          </p:cNvPr>
          <p:cNvSpPr>
            <a:spLocks noGrp="1"/>
          </p:cNvSpPr>
          <p:nvPr>
            <p:ph type="body" sz="quarter" idx="10"/>
          </p:nvPr>
        </p:nvSpPr>
        <p:spPr>
          <a:xfrm>
            <a:off x="269239" y="1189177"/>
            <a:ext cx="11653523" cy="1934440"/>
          </a:xfrm>
        </p:spPr>
        <p:txBody>
          <a:bodyPr/>
          <a:lstStyle/>
          <a:p>
            <a:r>
              <a:rPr lang="en-US" dirty="0"/>
              <a:t>We are still going</a:t>
            </a:r>
          </a:p>
          <a:p>
            <a:r>
              <a:rPr lang="en-US" dirty="0"/>
              <a:t>Overall we have seen smells drop, some apps more than others </a:t>
            </a:r>
          </a:p>
        </p:txBody>
      </p:sp>
      <p:sp>
        <p:nvSpPr>
          <p:cNvPr id="3" name="Title 2">
            <a:extLst>
              <a:ext uri="{FF2B5EF4-FFF2-40B4-BE49-F238E27FC236}">
                <a16:creationId xmlns:a16="http://schemas.microsoft.com/office/drawing/2014/main" id="{5BE0B14F-BD32-4716-9B6A-92B98E45C9C9}"/>
              </a:ext>
            </a:extLst>
          </p:cNvPr>
          <p:cNvSpPr>
            <a:spLocks noGrp="1"/>
          </p:cNvSpPr>
          <p:nvPr>
            <p:ph type="title"/>
          </p:nvPr>
        </p:nvSpPr>
        <p:spPr/>
        <p:txBody>
          <a:bodyPr/>
          <a:lstStyle/>
          <a:p>
            <a:r>
              <a:rPr lang="en-US" dirty="0"/>
              <a:t>HOW ARE WE GOING TODAY</a:t>
            </a:r>
          </a:p>
        </p:txBody>
      </p:sp>
      <p:pic>
        <p:nvPicPr>
          <p:cNvPr id="4" name="Picture 3">
            <a:extLst>
              <a:ext uri="{FF2B5EF4-FFF2-40B4-BE49-F238E27FC236}">
                <a16:creationId xmlns:a16="http://schemas.microsoft.com/office/drawing/2014/main" id="{FA33C01D-CAA2-43A5-83EE-773A28992744}"/>
              </a:ext>
            </a:extLst>
          </p:cNvPr>
          <p:cNvPicPr>
            <a:picLocks noChangeAspect="1"/>
          </p:cNvPicPr>
          <p:nvPr/>
        </p:nvPicPr>
        <p:blipFill>
          <a:blip r:embed="rId2"/>
          <a:stretch>
            <a:fillRect/>
          </a:stretch>
        </p:blipFill>
        <p:spPr>
          <a:xfrm>
            <a:off x="3271709" y="2945624"/>
            <a:ext cx="5354123" cy="3912376"/>
          </a:xfrm>
          <a:prstGeom prst="rect">
            <a:avLst/>
          </a:prstGeom>
        </p:spPr>
      </p:pic>
    </p:spTree>
    <p:extLst>
      <p:ext uri="{BB962C8B-B14F-4D97-AF65-F5344CB8AC3E}">
        <p14:creationId xmlns:p14="http://schemas.microsoft.com/office/powerpoint/2010/main" val="120008937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49"/>
        <p:cNvGrpSpPr/>
        <p:nvPr/>
      </p:nvGrpSpPr>
      <p:grpSpPr>
        <a:xfrm>
          <a:off x="0" y="0"/>
          <a:ext cx="0" cy="0"/>
          <a:chOff x="0" y="0"/>
          <a:chExt cx="0" cy="0"/>
        </a:xfrm>
      </p:grpSpPr>
      <p:pic>
        <p:nvPicPr>
          <p:cNvPr id="6" name="Picture 5">
            <a:extLst>
              <a:ext uri="{FF2B5EF4-FFF2-40B4-BE49-F238E27FC236}">
                <a16:creationId xmlns:a16="http://schemas.microsoft.com/office/drawing/2014/main" id="{FF8C1CB3-7AE6-4325-BF32-39D6BFC1FCC7}"/>
              </a:ext>
            </a:extLst>
          </p:cNvPr>
          <p:cNvPicPr>
            <a:picLocks noChangeAspect="1"/>
          </p:cNvPicPr>
          <p:nvPr/>
        </p:nvPicPr>
        <p:blipFill>
          <a:blip r:embed="rId3"/>
          <a:stretch>
            <a:fillRect/>
          </a:stretch>
        </p:blipFill>
        <p:spPr>
          <a:xfrm>
            <a:off x="7133717" y="0"/>
            <a:ext cx="5058284" cy="5857907"/>
          </a:xfrm>
          <a:prstGeom prst="rect">
            <a:avLst/>
          </a:prstGeom>
        </p:spPr>
      </p:pic>
      <p:sp>
        <p:nvSpPr>
          <p:cNvPr id="3850" name="Google Shape;3850;p15"/>
          <p:cNvSpPr txBox="1">
            <a:spLocks noGrp="1"/>
          </p:cNvSpPr>
          <p:nvPr>
            <p:ph type="ctrTitle" idx="4294967295"/>
          </p:nvPr>
        </p:nvSpPr>
        <p:spPr>
          <a:xfrm>
            <a:off x="1876959" y="302958"/>
            <a:ext cx="4975225" cy="1546225"/>
          </a:xfrm>
          <a:prstGeom prst="rect">
            <a:avLst/>
          </a:prstGeom>
        </p:spPr>
        <p:txBody>
          <a:bodyPr spcFirstLastPara="1" vert="horz" wrap="square" lIns="121900" tIns="121900" rIns="121900" bIns="121900" rtlCol="0" anchor="b" anchorCtr="0">
            <a:noAutofit/>
          </a:bodyPr>
          <a:lstStyle/>
          <a:p>
            <a:pPr>
              <a:spcBef>
                <a:spcPts val="0"/>
              </a:spcBef>
            </a:pPr>
            <a:r>
              <a:rPr lang="en-US" sz="8000" dirty="0">
                <a:solidFill>
                  <a:schemeClr val="bg1"/>
                </a:solidFill>
              </a:rPr>
              <a:t>About Me</a:t>
            </a:r>
            <a:endParaRPr sz="8000" dirty="0">
              <a:solidFill>
                <a:schemeClr val="bg1"/>
              </a:solidFill>
            </a:endParaRPr>
          </a:p>
        </p:txBody>
      </p:sp>
      <p:sp>
        <p:nvSpPr>
          <p:cNvPr id="3851" name="Google Shape;3851;p15"/>
          <p:cNvSpPr txBox="1">
            <a:spLocks noGrp="1"/>
          </p:cNvSpPr>
          <p:nvPr>
            <p:ph type="subTitle" idx="4294967295"/>
          </p:nvPr>
        </p:nvSpPr>
        <p:spPr>
          <a:xfrm>
            <a:off x="418809" y="1849183"/>
            <a:ext cx="7389656" cy="4078288"/>
          </a:xfrm>
          <a:prstGeom prst="rect">
            <a:avLst/>
          </a:prstGeom>
        </p:spPr>
        <p:txBody>
          <a:bodyPr spcFirstLastPara="1" vert="horz" wrap="square" lIns="121900" tIns="121900" rIns="121900" bIns="121900" rtlCol="0" anchor="t" anchorCtr="0">
            <a:noAutofit/>
          </a:bodyPr>
          <a:lstStyle/>
          <a:p>
            <a:pPr marL="0" indent="0">
              <a:buNone/>
            </a:pPr>
            <a:r>
              <a:rPr lang="en-US" sz="2400" dirty="0">
                <a:solidFill>
                  <a:schemeClr val="bg1"/>
                </a:solidFill>
                <a:latin typeface="Titillium Web"/>
                <a:ea typeface="Titillium Web"/>
                <a:cs typeface="Titillium Web"/>
                <a:sym typeface="Titillium Web"/>
              </a:rPr>
              <a:t>Development Manager at Agoda</a:t>
            </a:r>
          </a:p>
          <a:p>
            <a:pPr marL="0" indent="0">
              <a:buNone/>
            </a:pPr>
            <a:r>
              <a:rPr lang="en-US" sz="2400" dirty="0">
                <a:solidFill>
                  <a:schemeClr val="bg1"/>
                </a:solidFill>
                <a:latin typeface="Titillium Web"/>
                <a:ea typeface="Titillium Web"/>
                <a:cs typeface="Titillium Web"/>
                <a:sym typeface="Titillium Web"/>
              </a:rPr>
              <a:t>Work on the </a:t>
            </a:r>
            <a:r>
              <a:rPr lang="en-US" sz="2400" b="1" dirty="0">
                <a:solidFill>
                  <a:schemeClr val="bg1"/>
                </a:solidFill>
                <a:latin typeface="Titillium Web"/>
                <a:ea typeface="Titillium Web"/>
                <a:cs typeface="Titillium Web"/>
                <a:sym typeface="Titillium Web"/>
              </a:rPr>
              <a:t>Agoda Homes </a:t>
            </a:r>
            <a:r>
              <a:rPr lang="en-US" sz="2400" dirty="0">
                <a:solidFill>
                  <a:schemeClr val="bg1"/>
                </a:solidFill>
                <a:latin typeface="Titillium Web"/>
                <a:ea typeface="Titillium Web"/>
                <a:cs typeface="Titillium Web"/>
                <a:sym typeface="Titillium Web"/>
              </a:rPr>
              <a:t>Project</a:t>
            </a:r>
          </a:p>
          <a:p>
            <a:pPr marL="0" indent="0">
              <a:buNone/>
            </a:pPr>
            <a:r>
              <a:rPr lang="en-US" sz="2400" dirty="0" err="1">
                <a:solidFill>
                  <a:schemeClr val="bg1"/>
                </a:solidFill>
                <a:latin typeface="Titillium Web"/>
                <a:ea typeface="Titillium Web"/>
                <a:cs typeface="Titillium Web"/>
                <a:sym typeface="Titillium Web"/>
              </a:rPr>
              <a:t>NUnit</a:t>
            </a:r>
            <a:r>
              <a:rPr lang="en-US" sz="2400" dirty="0">
                <a:solidFill>
                  <a:schemeClr val="bg1"/>
                </a:solidFill>
                <a:latin typeface="Titillium Web"/>
                <a:ea typeface="Titillium Web"/>
                <a:cs typeface="Titillium Web"/>
                <a:sym typeface="Titillium Web"/>
              </a:rPr>
              <a:t> Contributor </a:t>
            </a:r>
          </a:p>
          <a:p>
            <a:pPr marL="0" indent="0">
              <a:buNone/>
            </a:pPr>
            <a:r>
              <a:rPr lang="en-US" sz="2400" dirty="0">
                <a:solidFill>
                  <a:schemeClr val="bg1"/>
                </a:solidFill>
                <a:latin typeface="Titillium Web"/>
                <a:ea typeface="Titillium Web"/>
                <a:cs typeface="Titillium Web"/>
                <a:sym typeface="Titillium Web"/>
              </a:rPr>
              <a:t>Coming to Thailand for 10 years for business</a:t>
            </a:r>
          </a:p>
          <a:p>
            <a:pPr marL="0" indent="0">
              <a:buNone/>
            </a:pPr>
            <a:r>
              <a:rPr lang="en-US" sz="2400" dirty="0">
                <a:solidFill>
                  <a:schemeClr val="bg1"/>
                </a:solidFill>
                <a:latin typeface="Titillium Web"/>
                <a:ea typeface="Titillium Web"/>
                <a:cs typeface="Titillium Web"/>
                <a:sym typeface="Titillium Web"/>
              </a:rPr>
              <a:t>Originally from Australia</a:t>
            </a:r>
          </a:p>
          <a:p>
            <a:pPr marL="0" indent="0">
              <a:buNone/>
            </a:pPr>
            <a:r>
              <a:rPr lang="en-US" sz="2400" dirty="0">
                <a:solidFill>
                  <a:schemeClr val="bg1"/>
                </a:solidFill>
                <a:latin typeface="Titillium Web"/>
                <a:ea typeface="Titillium Web"/>
                <a:cs typeface="Titillium Web"/>
                <a:sym typeface="Titillium Web"/>
              </a:rPr>
              <a:t>I live in Bangkok</a:t>
            </a:r>
          </a:p>
          <a:p>
            <a:pPr marL="0" indent="0">
              <a:buNone/>
            </a:pPr>
            <a:r>
              <a:rPr lang="en-US" sz="2400" dirty="0">
                <a:solidFill>
                  <a:schemeClr val="bg1"/>
                </a:solidFill>
                <a:latin typeface="Titillium Web"/>
                <a:ea typeface="Titillium Web"/>
                <a:cs typeface="Titillium Web"/>
                <a:sym typeface="Titillium Web"/>
              </a:rPr>
              <a:t>I like Beer and Sport</a:t>
            </a:r>
          </a:p>
        </p:txBody>
      </p:sp>
      <p:sp>
        <p:nvSpPr>
          <p:cNvPr id="3853" name="Google Shape;3853;p15"/>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4</a:t>
            </a:fld>
            <a:endParaRPr/>
          </a:p>
        </p:txBody>
      </p:sp>
    </p:spTree>
    <p:extLst>
      <p:ext uri="{BB962C8B-B14F-4D97-AF65-F5344CB8AC3E}">
        <p14:creationId xmlns:p14="http://schemas.microsoft.com/office/powerpoint/2010/main" val="89308080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037"/>
        <p:cNvGrpSpPr/>
        <p:nvPr/>
      </p:nvGrpSpPr>
      <p:grpSpPr>
        <a:xfrm>
          <a:off x="0" y="0"/>
          <a:ext cx="0" cy="0"/>
          <a:chOff x="0" y="0"/>
          <a:chExt cx="0" cy="0"/>
        </a:xfrm>
      </p:grpSpPr>
      <p:sp>
        <p:nvSpPr>
          <p:cNvPr id="4038" name="Google Shape;4038;p36"/>
          <p:cNvSpPr txBox="1">
            <a:spLocks noGrp="1"/>
          </p:cNvSpPr>
          <p:nvPr>
            <p:ph type="title"/>
          </p:nvPr>
        </p:nvSpPr>
        <p:spPr>
          <a:prstGeom prst="rect">
            <a:avLst/>
          </a:prstGeom>
        </p:spPr>
        <p:txBody>
          <a:bodyPr spcFirstLastPara="1" vert="horz" wrap="square" lIns="121900" tIns="121900" rIns="121900" bIns="121900" rtlCol="0" anchor="b" anchorCtr="0">
            <a:noAutofit/>
          </a:bodyPr>
          <a:lstStyle/>
          <a:p>
            <a:pPr>
              <a:spcBef>
                <a:spcPts val="0"/>
              </a:spcBef>
            </a:pPr>
            <a:r>
              <a:rPr lang="en" sz="8000" dirty="0">
                <a:solidFill>
                  <a:srgbClr val="FFFFFF"/>
                </a:solidFill>
              </a:rPr>
              <a:t>THANKS!</a:t>
            </a:r>
            <a:endParaRPr sz="8000" dirty="0">
              <a:solidFill>
                <a:srgbClr val="FFFFFF"/>
              </a:solidFill>
            </a:endParaRPr>
          </a:p>
        </p:txBody>
      </p:sp>
      <p:sp>
        <p:nvSpPr>
          <p:cNvPr id="4039" name="Google Shape;4039;p36"/>
          <p:cNvSpPr txBox="1">
            <a:spLocks noGrp="1"/>
          </p:cNvSpPr>
          <p:nvPr>
            <p:ph type="subTitle" idx="4294967295"/>
          </p:nvPr>
        </p:nvSpPr>
        <p:spPr>
          <a:xfrm>
            <a:off x="1409991" y="4050748"/>
            <a:ext cx="6484938" cy="1047750"/>
          </a:xfrm>
          <a:prstGeom prst="rect">
            <a:avLst/>
          </a:prstGeom>
        </p:spPr>
        <p:txBody>
          <a:bodyPr spcFirstLastPara="1" vert="horz" wrap="square" lIns="121900" tIns="121900" rIns="121900" bIns="121900" rtlCol="0" anchor="t" anchorCtr="0">
            <a:noAutofit/>
          </a:bodyPr>
          <a:lstStyle/>
          <a:p>
            <a:pPr marL="0" indent="0">
              <a:spcBef>
                <a:spcPts val="800"/>
              </a:spcBef>
              <a:buNone/>
            </a:pPr>
            <a:r>
              <a:rPr lang="en" sz="4800" dirty="0">
                <a:solidFill>
                  <a:srgbClr val="FFFFFF"/>
                </a:solidFill>
                <a:highlight>
                  <a:srgbClr val="800080"/>
                </a:highlight>
              </a:rPr>
              <a:t>Any questions?</a:t>
            </a:r>
            <a:endParaRPr sz="4800" dirty="0">
              <a:solidFill>
                <a:srgbClr val="FFFFFF"/>
              </a:solidFill>
              <a:highlight>
                <a:srgbClr val="800080"/>
              </a:highlight>
            </a:endParaRPr>
          </a:p>
        </p:txBody>
      </p:sp>
      <p:sp>
        <p:nvSpPr>
          <p:cNvPr id="4041" name="Google Shape;4041;p36"/>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40</a:t>
            </a:fld>
            <a:endParaRPr/>
          </a:p>
        </p:txBody>
      </p:sp>
    </p:spTree>
    <p:extLst>
      <p:ext uri="{BB962C8B-B14F-4D97-AF65-F5344CB8AC3E}">
        <p14:creationId xmlns:p14="http://schemas.microsoft.com/office/powerpoint/2010/main" val="18796249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8C42F-2200-45F6-B0CD-0B695750D495}"/>
              </a:ext>
            </a:extLst>
          </p:cNvPr>
          <p:cNvSpPr>
            <a:spLocks noGrp="1"/>
          </p:cNvSpPr>
          <p:nvPr>
            <p:ph type="title"/>
          </p:nvPr>
        </p:nvSpPr>
        <p:spPr/>
        <p:txBody>
          <a:bodyPr/>
          <a:lstStyle/>
          <a:p>
            <a:r>
              <a:rPr lang="en-US" dirty="0"/>
              <a:t>MY PROMISE TO YOU</a:t>
            </a:r>
          </a:p>
        </p:txBody>
      </p:sp>
      <p:sp>
        <p:nvSpPr>
          <p:cNvPr id="3" name="Text Placeholder 2">
            <a:extLst>
              <a:ext uri="{FF2B5EF4-FFF2-40B4-BE49-F238E27FC236}">
                <a16:creationId xmlns:a16="http://schemas.microsoft.com/office/drawing/2014/main" id="{443AFCB8-7FBF-4DE1-9160-1CFE330DEA7D}"/>
              </a:ext>
            </a:extLst>
          </p:cNvPr>
          <p:cNvSpPr>
            <a:spLocks noGrp="1"/>
          </p:cNvSpPr>
          <p:nvPr>
            <p:ph type="body" sz="quarter" idx="10"/>
          </p:nvPr>
        </p:nvSpPr>
        <p:spPr>
          <a:xfrm>
            <a:off x="269239" y="1189177"/>
            <a:ext cx="11653523" cy="2477473"/>
          </a:xfrm>
        </p:spPr>
        <p:txBody>
          <a:bodyPr/>
          <a:lstStyle/>
          <a:p>
            <a:r>
              <a:rPr lang="en-US" dirty="0"/>
              <a:t>There will be no Rainbows and Unicorns in this presentation</a:t>
            </a:r>
          </a:p>
          <a:p>
            <a:r>
              <a:rPr lang="en-US" dirty="0"/>
              <a:t>I will talk about the hard reality of programming on a dotnet </a:t>
            </a:r>
            <a:r>
              <a:rPr lang="en-US" b="1" dirty="0"/>
              <a:t>Megalith</a:t>
            </a:r>
            <a:r>
              <a:rPr lang="en-US" dirty="0"/>
              <a:t> </a:t>
            </a:r>
          </a:p>
        </p:txBody>
      </p:sp>
      <p:pic>
        <p:nvPicPr>
          <p:cNvPr id="1026" name="Picture 2" descr="Image result for no unicorns and rainbows">
            <a:extLst>
              <a:ext uri="{FF2B5EF4-FFF2-40B4-BE49-F238E27FC236}">
                <a16:creationId xmlns:a16="http://schemas.microsoft.com/office/drawing/2014/main" id="{DEEDBC9C-DE8D-4D12-9BAE-00911D82FE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33237" y="3666650"/>
            <a:ext cx="3939902" cy="30485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951330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3871" name="Google Shape;3871;p18"/>
          <p:cNvSpPr txBox="1">
            <a:spLocks noGrp="1"/>
          </p:cNvSpPr>
          <p:nvPr>
            <p:ph type="body" sz="quarter" idx="10"/>
          </p:nvPr>
        </p:nvSpPr>
        <p:spPr>
          <a:prstGeom prst="rect">
            <a:avLst/>
          </a:prstGeom>
        </p:spPr>
        <p:txBody>
          <a:bodyPr spcFirstLastPara="1" vert="horz" wrap="square" lIns="121900" tIns="121900" rIns="121900" bIns="121900" rtlCol="0" anchor="t" anchorCtr="0">
            <a:noAutofit/>
          </a:bodyPr>
          <a:lstStyle/>
          <a:p>
            <a:r>
              <a:rPr lang="en-US" dirty="0"/>
              <a:t>Its not about How many servers you have</a:t>
            </a:r>
          </a:p>
          <a:p>
            <a:r>
              <a:rPr lang="en-US" dirty="0"/>
              <a:t>It’s above volume of change on a code base</a:t>
            </a:r>
          </a:p>
          <a:p>
            <a:r>
              <a:rPr lang="en-US" dirty="0"/>
              <a:t>You will have challenges with Build, Deployments, Quality, etc.</a:t>
            </a:r>
          </a:p>
          <a:p>
            <a:r>
              <a:rPr lang="en-US" dirty="0"/>
              <a:t>Today I will talk about the </a:t>
            </a:r>
            <a:r>
              <a:rPr lang="en-US" b="1" dirty="0"/>
              <a:t>Code</a:t>
            </a:r>
            <a:r>
              <a:rPr lang="en-US" dirty="0"/>
              <a:t> </a:t>
            </a:r>
            <a:r>
              <a:rPr lang="en-US" b="1" dirty="0"/>
              <a:t>Quality</a:t>
            </a:r>
            <a:r>
              <a:rPr lang="en-US" dirty="0"/>
              <a:t> challenges</a:t>
            </a:r>
          </a:p>
          <a:p>
            <a:endParaRPr lang="en-US" dirty="0"/>
          </a:p>
          <a:p>
            <a:endParaRPr dirty="0"/>
          </a:p>
        </p:txBody>
      </p:sp>
      <p:sp>
        <p:nvSpPr>
          <p:cNvPr id="3870" name="Google Shape;3870;p18"/>
          <p:cNvSpPr txBox="1">
            <a:spLocks noGrp="1"/>
          </p:cNvSpPr>
          <p:nvPr>
            <p:ph type="title"/>
          </p:nvPr>
        </p:nvSpPr>
        <p:spPr>
          <a:prstGeom prst="rect">
            <a:avLst/>
          </a:prstGeom>
        </p:spPr>
        <p:txBody>
          <a:bodyPr spcFirstLastPara="1" vert="horz" wrap="square" lIns="121900" tIns="121900" rIns="121900" bIns="121900" rtlCol="0" anchor="b" anchorCtr="0">
            <a:noAutofit/>
          </a:bodyPr>
          <a:lstStyle/>
          <a:p>
            <a:r>
              <a:rPr lang="en-US" dirty="0"/>
              <a:t>WHAT IS CODE AT SCALE?</a:t>
            </a:r>
            <a:endParaRPr dirty="0"/>
          </a:p>
        </p:txBody>
      </p:sp>
      <p:sp>
        <p:nvSpPr>
          <p:cNvPr id="3872" name="Google Shape;3872;p18"/>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6</a:t>
            </a:fld>
            <a:endParaRPr/>
          </a:p>
        </p:txBody>
      </p:sp>
    </p:spTree>
    <p:extLst>
      <p:ext uri="{BB962C8B-B14F-4D97-AF65-F5344CB8AC3E}">
        <p14:creationId xmlns:p14="http://schemas.microsoft.com/office/powerpoint/2010/main" val="269067273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16"/>
          <p:cNvSpPr txBox="1">
            <a:spLocks noGrp="1"/>
          </p:cNvSpPr>
          <p:nvPr>
            <p:ph type="title"/>
          </p:nvPr>
        </p:nvSpPr>
        <p:spPr>
          <a:prstGeom prst="rect">
            <a:avLst/>
          </a:prstGeom>
        </p:spPr>
        <p:txBody>
          <a:bodyPr spcFirstLastPara="1" vert="horz" wrap="square" lIns="121900" tIns="121900" rIns="121900" bIns="121900" rtlCol="0" anchor="b" anchorCtr="0">
            <a:noAutofit/>
          </a:bodyPr>
          <a:lstStyle/>
          <a:p>
            <a:r>
              <a:rPr lang="en" dirty="0"/>
              <a:t>1.</a:t>
            </a:r>
            <a:endParaRPr dirty="0"/>
          </a:p>
          <a:p>
            <a:r>
              <a:rPr lang="en-US" dirty="0"/>
              <a:t>THE PROBLEM</a:t>
            </a:r>
            <a:endParaRPr dirty="0"/>
          </a:p>
        </p:txBody>
      </p:sp>
      <p:sp>
        <p:nvSpPr>
          <p:cNvPr id="3859" name="Google Shape;3859;p16"/>
          <p:cNvSpPr txBox="1">
            <a:spLocks noGrp="1"/>
          </p:cNvSpPr>
          <p:nvPr>
            <p:ph type="body" sz="quarter" idx="12"/>
          </p:nvPr>
        </p:nvSpPr>
        <p:spPr>
          <a:prstGeom prst="rect">
            <a:avLst/>
          </a:prstGeom>
        </p:spPr>
        <p:txBody>
          <a:bodyPr spcFirstLastPara="1" vert="horz" wrap="square" lIns="121900" tIns="121900" rIns="121900" bIns="121900" rtlCol="0" anchor="t" anchorCtr="0">
            <a:noAutofit/>
          </a:bodyPr>
          <a:lstStyle/>
          <a:p>
            <a:pPr marL="0" indent="0"/>
            <a:r>
              <a:rPr lang="en-US" dirty="0"/>
              <a:t>Developers, Developers, Developers!</a:t>
            </a:r>
          </a:p>
          <a:p>
            <a:pPr marL="0" indent="0"/>
            <a:endParaRPr lang="en-US" dirty="0"/>
          </a:p>
          <a:p>
            <a:pPr marL="0" indent="0"/>
            <a:endParaRPr dirty="0"/>
          </a:p>
        </p:txBody>
      </p:sp>
    </p:spTree>
    <p:extLst>
      <p:ext uri="{BB962C8B-B14F-4D97-AF65-F5344CB8AC3E}">
        <p14:creationId xmlns:p14="http://schemas.microsoft.com/office/powerpoint/2010/main" val="632967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64"/>
        <p:cNvGrpSpPr/>
        <p:nvPr/>
      </p:nvGrpSpPr>
      <p:grpSpPr>
        <a:xfrm>
          <a:off x="0" y="0"/>
          <a:ext cx="0" cy="0"/>
          <a:chOff x="0" y="0"/>
          <a:chExt cx="0" cy="0"/>
        </a:xfrm>
      </p:grpSpPr>
      <p:sp>
        <p:nvSpPr>
          <p:cNvPr id="3965" name="Google Shape;3965;p28"/>
          <p:cNvSpPr txBox="1">
            <a:spLocks noGrp="1"/>
          </p:cNvSpPr>
          <p:nvPr>
            <p:ph type="ctrTitle" idx="4294967295"/>
          </p:nvPr>
        </p:nvSpPr>
        <p:spPr>
          <a:xfrm>
            <a:off x="1717118" y="608325"/>
            <a:ext cx="6172200" cy="1193800"/>
          </a:xfrm>
          <a:prstGeom prst="rect">
            <a:avLst/>
          </a:prstGeom>
        </p:spPr>
        <p:txBody>
          <a:bodyPr spcFirstLastPara="1" vert="horz" wrap="square" lIns="121900" tIns="121900" rIns="121900" bIns="121900" rtlCol="0" anchor="b" anchorCtr="0">
            <a:noAutofit/>
          </a:bodyPr>
          <a:lstStyle/>
          <a:p>
            <a:pPr>
              <a:spcBef>
                <a:spcPts val="0"/>
              </a:spcBef>
            </a:pPr>
            <a:r>
              <a:rPr lang="en" sz="8000" dirty="0">
                <a:solidFill>
                  <a:schemeClr val="bg1"/>
                </a:solidFill>
                <a:highlight>
                  <a:srgbClr val="800080"/>
                </a:highlight>
              </a:rPr>
              <a:t>1,000,000</a:t>
            </a:r>
            <a:endParaRPr sz="8000" dirty="0">
              <a:solidFill>
                <a:schemeClr val="bg1"/>
              </a:solidFill>
              <a:highlight>
                <a:srgbClr val="800080"/>
              </a:highlight>
            </a:endParaRPr>
          </a:p>
        </p:txBody>
      </p:sp>
      <p:sp>
        <p:nvSpPr>
          <p:cNvPr id="3966" name="Google Shape;3966;p28"/>
          <p:cNvSpPr txBox="1">
            <a:spLocks noGrp="1"/>
          </p:cNvSpPr>
          <p:nvPr>
            <p:ph type="subTitle" idx="4294967295"/>
          </p:nvPr>
        </p:nvSpPr>
        <p:spPr>
          <a:xfrm>
            <a:off x="1717118" y="1422713"/>
            <a:ext cx="6172200" cy="617537"/>
          </a:xfrm>
          <a:prstGeom prst="rect">
            <a:avLst/>
          </a:prstGeom>
        </p:spPr>
        <p:txBody>
          <a:bodyPr spcFirstLastPara="1" vert="horz" wrap="square" lIns="121900" tIns="121900" rIns="121900" bIns="121900" rtlCol="0" anchor="t" anchorCtr="0">
            <a:noAutofit/>
          </a:bodyPr>
          <a:lstStyle/>
          <a:p>
            <a:pPr marL="0" indent="0">
              <a:spcBef>
                <a:spcPts val="800"/>
              </a:spcBef>
              <a:buNone/>
            </a:pPr>
            <a:r>
              <a:rPr lang="en-US" sz="3200" dirty="0">
                <a:solidFill>
                  <a:schemeClr val="bg1"/>
                </a:solidFill>
              </a:rPr>
              <a:t>Lines of Code - 25% TS / 75% C#</a:t>
            </a:r>
            <a:endParaRPr sz="3200" dirty="0">
              <a:solidFill>
                <a:schemeClr val="bg1"/>
              </a:solidFill>
            </a:endParaRPr>
          </a:p>
        </p:txBody>
      </p:sp>
      <p:sp>
        <p:nvSpPr>
          <p:cNvPr id="3967" name="Google Shape;3967;p28"/>
          <p:cNvSpPr txBox="1">
            <a:spLocks noGrp="1"/>
          </p:cNvSpPr>
          <p:nvPr>
            <p:ph type="ctrTitle" idx="4294967295"/>
          </p:nvPr>
        </p:nvSpPr>
        <p:spPr>
          <a:xfrm>
            <a:off x="1717118" y="4723125"/>
            <a:ext cx="6172200" cy="1193800"/>
          </a:xfrm>
          <a:prstGeom prst="rect">
            <a:avLst/>
          </a:prstGeom>
        </p:spPr>
        <p:txBody>
          <a:bodyPr spcFirstLastPara="1" vert="horz" wrap="square" lIns="121900" tIns="121900" rIns="121900" bIns="121900" rtlCol="0" anchor="b" anchorCtr="0">
            <a:noAutofit/>
          </a:bodyPr>
          <a:lstStyle/>
          <a:p>
            <a:pPr>
              <a:spcBef>
                <a:spcPts val="0"/>
              </a:spcBef>
            </a:pPr>
            <a:r>
              <a:rPr lang="en-US" sz="8000" dirty="0">
                <a:solidFill>
                  <a:schemeClr val="bg1"/>
                </a:solidFill>
                <a:highlight>
                  <a:srgbClr val="800080"/>
                </a:highlight>
              </a:rPr>
              <a:t>130+</a:t>
            </a:r>
            <a:endParaRPr sz="8000" dirty="0">
              <a:solidFill>
                <a:schemeClr val="bg1"/>
              </a:solidFill>
              <a:highlight>
                <a:srgbClr val="800080"/>
              </a:highlight>
            </a:endParaRPr>
          </a:p>
        </p:txBody>
      </p:sp>
      <p:sp>
        <p:nvSpPr>
          <p:cNvPr id="3968" name="Google Shape;3968;p28"/>
          <p:cNvSpPr txBox="1">
            <a:spLocks noGrp="1"/>
          </p:cNvSpPr>
          <p:nvPr>
            <p:ph type="subTitle" idx="4294967295"/>
          </p:nvPr>
        </p:nvSpPr>
        <p:spPr>
          <a:xfrm>
            <a:off x="1717118" y="5537513"/>
            <a:ext cx="6172200" cy="617537"/>
          </a:xfrm>
          <a:prstGeom prst="rect">
            <a:avLst/>
          </a:prstGeom>
        </p:spPr>
        <p:txBody>
          <a:bodyPr spcFirstLastPara="1" vert="horz" wrap="square" lIns="121900" tIns="121900" rIns="121900" bIns="121900" rtlCol="0" anchor="t" anchorCtr="0">
            <a:noAutofit/>
          </a:bodyPr>
          <a:lstStyle/>
          <a:p>
            <a:pPr marL="0" indent="0">
              <a:spcBef>
                <a:spcPts val="800"/>
              </a:spcBef>
              <a:buNone/>
            </a:pPr>
            <a:r>
              <a:rPr lang="en-US" sz="3200" dirty="0">
                <a:solidFill>
                  <a:schemeClr val="bg1"/>
                </a:solidFill>
              </a:rPr>
              <a:t>Pull Request Per Week</a:t>
            </a:r>
            <a:endParaRPr sz="3200" dirty="0">
              <a:solidFill>
                <a:schemeClr val="bg1"/>
              </a:solidFill>
            </a:endParaRPr>
          </a:p>
        </p:txBody>
      </p:sp>
      <p:sp>
        <p:nvSpPr>
          <p:cNvPr id="3969" name="Google Shape;3969;p28"/>
          <p:cNvSpPr txBox="1">
            <a:spLocks noGrp="1"/>
          </p:cNvSpPr>
          <p:nvPr>
            <p:ph type="ctrTitle" idx="4294967295"/>
          </p:nvPr>
        </p:nvSpPr>
        <p:spPr>
          <a:xfrm>
            <a:off x="1717118" y="2665725"/>
            <a:ext cx="6172200" cy="1193800"/>
          </a:xfrm>
          <a:prstGeom prst="rect">
            <a:avLst/>
          </a:prstGeom>
        </p:spPr>
        <p:txBody>
          <a:bodyPr spcFirstLastPara="1" vert="horz" wrap="square" lIns="121900" tIns="121900" rIns="121900" bIns="121900" rtlCol="0" anchor="b" anchorCtr="0">
            <a:noAutofit/>
          </a:bodyPr>
          <a:lstStyle/>
          <a:p>
            <a:pPr>
              <a:spcBef>
                <a:spcPts val="0"/>
              </a:spcBef>
            </a:pPr>
            <a:r>
              <a:rPr lang="en" sz="8000" dirty="0">
                <a:solidFill>
                  <a:schemeClr val="bg1"/>
                </a:solidFill>
                <a:highlight>
                  <a:srgbClr val="800080"/>
                </a:highlight>
              </a:rPr>
              <a:t>150</a:t>
            </a:r>
            <a:endParaRPr sz="8000" dirty="0">
              <a:solidFill>
                <a:schemeClr val="bg1"/>
              </a:solidFill>
              <a:highlight>
                <a:srgbClr val="800080"/>
              </a:highlight>
            </a:endParaRPr>
          </a:p>
        </p:txBody>
      </p:sp>
      <p:sp>
        <p:nvSpPr>
          <p:cNvPr id="3970" name="Google Shape;3970;p28"/>
          <p:cNvSpPr txBox="1">
            <a:spLocks noGrp="1"/>
          </p:cNvSpPr>
          <p:nvPr>
            <p:ph type="subTitle" idx="4294967295"/>
          </p:nvPr>
        </p:nvSpPr>
        <p:spPr>
          <a:xfrm>
            <a:off x="1717118" y="3480113"/>
            <a:ext cx="6172200" cy="617537"/>
          </a:xfrm>
          <a:prstGeom prst="rect">
            <a:avLst/>
          </a:prstGeom>
        </p:spPr>
        <p:txBody>
          <a:bodyPr spcFirstLastPara="1" vert="horz" wrap="square" lIns="121900" tIns="121900" rIns="121900" bIns="121900" rtlCol="0" anchor="t" anchorCtr="0">
            <a:noAutofit/>
          </a:bodyPr>
          <a:lstStyle/>
          <a:p>
            <a:pPr marL="0" indent="0">
              <a:spcBef>
                <a:spcPts val="800"/>
              </a:spcBef>
              <a:buNone/>
            </a:pPr>
            <a:r>
              <a:rPr lang="en-US" sz="3200" dirty="0">
                <a:solidFill>
                  <a:schemeClr val="bg1"/>
                </a:solidFill>
              </a:rPr>
              <a:t>Active Weekly Contributors (FT)</a:t>
            </a:r>
            <a:endParaRPr sz="3200" dirty="0">
              <a:solidFill>
                <a:schemeClr val="bg1"/>
              </a:solidFill>
            </a:endParaRPr>
          </a:p>
        </p:txBody>
      </p:sp>
      <p:sp>
        <p:nvSpPr>
          <p:cNvPr id="3971" name="Google Shape;3971;p28"/>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8</a:t>
            </a:fld>
            <a:endParaRPr/>
          </a:p>
        </p:txBody>
      </p:sp>
      <p:pic>
        <p:nvPicPr>
          <p:cNvPr id="2" name="Picture 1">
            <a:extLst>
              <a:ext uri="{FF2B5EF4-FFF2-40B4-BE49-F238E27FC236}">
                <a16:creationId xmlns:a16="http://schemas.microsoft.com/office/drawing/2014/main" id="{F8F1ED69-FF0D-4B04-B414-B623578FEF7B}"/>
              </a:ext>
            </a:extLst>
          </p:cNvPr>
          <p:cNvPicPr>
            <a:picLocks noChangeAspect="1"/>
          </p:cNvPicPr>
          <p:nvPr/>
        </p:nvPicPr>
        <p:blipFill>
          <a:blip r:embed="rId3"/>
          <a:stretch>
            <a:fillRect/>
          </a:stretch>
        </p:blipFill>
        <p:spPr>
          <a:xfrm>
            <a:off x="7483904" y="2207523"/>
            <a:ext cx="4653565" cy="2123545"/>
          </a:xfrm>
          <a:prstGeom prst="rect">
            <a:avLst/>
          </a:prstGeom>
        </p:spPr>
      </p:pic>
      <p:sp>
        <p:nvSpPr>
          <p:cNvPr id="3" name="TextBox 2">
            <a:extLst>
              <a:ext uri="{FF2B5EF4-FFF2-40B4-BE49-F238E27FC236}">
                <a16:creationId xmlns:a16="http://schemas.microsoft.com/office/drawing/2014/main" id="{EF12907F-1865-460F-A67C-4DCA29D00F8F}"/>
              </a:ext>
            </a:extLst>
          </p:cNvPr>
          <p:cNvSpPr txBox="1"/>
          <p:nvPr/>
        </p:nvSpPr>
        <p:spPr>
          <a:xfrm>
            <a:off x="8264533" y="1662221"/>
            <a:ext cx="4420697" cy="461665"/>
          </a:xfrm>
          <a:prstGeom prst="rect">
            <a:avLst/>
          </a:prstGeom>
          <a:noFill/>
        </p:spPr>
        <p:txBody>
          <a:bodyPr wrap="square" rtlCol="0">
            <a:spAutoFit/>
          </a:bodyPr>
          <a:lstStyle/>
          <a:p>
            <a:r>
              <a:rPr lang="en-US" sz="2400" dirty="0">
                <a:solidFill>
                  <a:schemeClr val="bg1"/>
                </a:solidFill>
                <a:latin typeface="Titillium Web Light" panose="020B0604020202020204" charset="0"/>
              </a:rPr>
              <a:t>https://www.agoda.com</a:t>
            </a:r>
          </a:p>
        </p:txBody>
      </p:sp>
    </p:spTree>
    <p:extLst>
      <p:ext uri="{BB962C8B-B14F-4D97-AF65-F5344CB8AC3E}">
        <p14:creationId xmlns:p14="http://schemas.microsoft.com/office/powerpoint/2010/main" val="310643514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3871" name="Google Shape;3871;p18"/>
          <p:cNvSpPr txBox="1">
            <a:spLocks noGrp="1"/>
          </p:cNvSpPr>
          <p:nvPr>
            <p:ph type="body" sz="quarter" idx="10"/>
          </p:nvPr>
        </p:nvSpPr>
        <p:spPr>
          <a:prstGeom prst="rect">
            <a:avLst/>
          </a:prstGeom>
        </p:spPr>
        <p:txBody>
          <a:bodyPr spcFirstLastPara="1" vert="horz" wrap="square" lIns="121900" tIns="121900" rIns="121900" bIns="121900" rtlCol="0" anchor="t" anchorCtr="0">
            <a:noAutofit/>
          </a:bodyPr>
          <a:lstStyle/>
          <a:p>
            <a:r>
              <a:rPr lang="en-US" dirty="0"/>
              <a:t>More than 50% of the developers had been at the company less than a year</a:t>
            </a:r>
            <a:endParaRPr dirty="0"/>
          </a:p>
        </p:txBody>
      </p:sp>
      <p:sp>
        <p:nvSpPr>
          <p:cNvPr id="3870" name="Google Shape;3870;p18"/>
          <p:cNvSpPr txBox="1">
            <a:spLocks noGrp="1"/>
          </p:cNvSpPr>
          <p:nvPr>
            <p:ph type="title"/>
          </p:nvPr>
        </p:nvSpPr>
        <p:spPr>
          <a:prstGeom prst="rect">
            <a:avLst/>
          </a:prstGeom>
        </p:spPr>
        <p:txBody>
          <a:bodyPr spcFirstLastPara="1" vert="horz" wrap="square" lIns="121900" tIns="121900" rIns="121900" bIns="121900" rtlCol="0" anchor="b" anchorCtr="0">
            <a:noAutofit/>
          </a:bodyPr>
          <a:lstStyle/>
          <a:p>
            <a:r>
              <a:rPr lang="en-US" dirty="0"/>
              <a:t>100% YoY Developer growth in 2016</a:t>
            </a:r>
            <a:endParaRPr dirty="0"/>
          </a:p>
        </p:txBody>
      </p:sp>
      <p:sp>
        <p:nvSpPr>
          <p:cNvPr id="3872" name="Google Shape;3872;p18"/>
          <p:cNvSpPr txBox="1">
            <a:spLocks noGrp="1"/>
          </p:cNvSpPr>
          <p:nvPr>
            <p:ph type="sldNum" idx="4294967295"/>
          </p:nvPr>
        </p:nvSpPr>
        <p:spPr>
          <a:xfrm>
            <a:off x="0" y="6292850"/>
            <a:ext cx="731838" cy="525463"/>
          </a:xfrm>
          <a:prstGeom prst="rect">
            <a:avLst/>
          </a:prstGeom>
        </p:spPr>
        <p:txBody>
          <a:bodyPr spcFirstLastPara="1" wrap="square" lIns="121900" tIns="121900" rIns="121900" bIns="121900" anchor="ctr" anchorCtr="0">
            <a:noAutofit/>
          </a:bodyPr>
          <a:lstStyle/>
          <a:p>
            <a:fld id="{00000000-1234-1234-1234-123412341234}" type="slidenum">
              <a:rPr lang="en"/>
              <a:pPr/>
              <a:t>9</a:t>
            </a:fld>
            <a:endParaRPr/>
          </a:p>
        </p:txBody>
      </p:sp>
    </p:spTree>
    <p:extLst>
      <p:ext uri="{BB962C8B-B14F-4D97-AF65-F5344CB8AC3E}">
        <p14:creationId xmlns:p14="http://schemas.microsoft.com/office/powerpoint/2010/main" val="3184852022"/>
      </p:ext>
    </p:extLst>
  </p:cSld>
  <p:clrMapOvr>
    <a:masterClrMapping/>
  </p:clrMapOvr>
  <p:transition>
    <p:fade/>
  </p:transition>
</p:sld>
</file>

<file path=ppt/theme/theme1.xml><?xml version="1.0" encoding="utf-8"?>
<a:theme xmlns:a="http://schemas.openxmlformats.org/drawingml/2006/main" name="Dotnet_Template">
  <a:themeElements>
    <a:clrScheme name="Dotnet">
      <a:dk1>
        <a:srgbClr val="505050"/>
      </a:dk1>
      <a:lt1>
        <a:srgbClr val="FFFFFF"/>
      </a:lt1>
      <a:dk2>
        <a:srgbClr val="32145A"/>
      </a:dk2>
      <a:lt2>
        <a:srgbClr val="F2F2F2"/>
      </a:lt2>
      <a:accent1>
        <a:srgbClr val="511C74"/>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2F88B0CCF1BBA489747F146E6B5E06D" ma:contentTypeVersion="11" ma:contentTypeDescription="Create a new document." ma:contentTypeScope="" ma:versionID="4679f38185fefde8b23806f702b522cc">
  <xsd:schema xmlns:xsd="http://www.w3.org/2001/XMLSchema" xmlns:xs="http://www.w3.org/2001/XMLSchema" xmlns:p="http://schemas.microsoft.com/office/2006/metadata/properties" xmlns:ns1="http://schemas.microsoft.com/sharepoint/v3" xmlns:ns2="569b343d-e775-480b-9b2b-6a6986deb9b0" xmlns:ns3="11245976-3b4d-4794-a754-317688483df2" targetNamespace="http://schemas.microsoft.com/office/2006/metadata/properties" ma:root="true" ma:fieldsID="366371b317520ec9a5ad3c1303c823ef" ns1:_="" ns2:_="" ns3:_="">
    <xsd:import namespace="http://schemas.microsoft.com/sharepoint/v3"/>
    <xsd:import namespace="569b343d-e775-480b-9b2b-6a6986deb9b0"/>
    <xsd:import namespace="11245976-3b4d-4794-a754-317688483df2"/>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ServiceAutoTags" minOccurs="0"/>
                <xsd:element ref="ns3:SharedWithUsers" minOccurs="0"/>
                <xsd:element ref="ns3:SharedWithDetails" minOccurs="0"/>
                <xsd:element ref="ns3:LastSharedByUser" minOccurs="0"/>
                <xsd:element ref="ns3:LastSharedByTime"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description="" ma:hidden="true" ma:internalName="_ip_UnifiedCompliancePolicyProperties">
      <xsd:simpleType>
        <xsd:restriction base="dms:Note"/>
      </xsd:simpleType>
    </xsd:element>
    <xsd:element name="_ip_UnifiedCompliancePolicyUIAction" ma:index="9"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69b343d-e775-480b-9b2b-6a6986deb9b0"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element name="MediaServiceOCR" ma:index="17" nillable="true" ma:displayName="MediaServiceOCR" ma:description=""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1245976-3b4d-4794-a754-317688483df2" elementFormDefault="qualified">
    <xsd:import namespace="http://schemas.microsoft.com/office/2006/documentManagement/types"/>
    <xsd:import namespace="http://schemas.microsoft.com/office/infopath/2007/PartnerControls"/>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description="" ma:internalName="SharedWithDetails" ma:readOnly="true">
      <xsd:simpleType>
        <xsd:restriction base="dms:Note">
          <xsd:maxLength value="255"/>
        </xsd:restriction>
      </xsd:simpleType>
    </xsd:element>
    <xsd:element name="LastSharedByUser" ma:index="15" nillable="true" ma:displayName="Last Shared By User" ma:description="" ma:hidden="true" ma:internalName="LastSharedByUser" ma:readOnly="true">
      <xsd:simpleType>
        <xsd:restriction base="dms:Note"/>
      </xsd:simpleType>
    </xsd:element>
    <xsd:element name="LastSharedByTime" ma:index="16"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Properties xmlns="http://schemas.microsoft.com/sharepoint/v3" xsi:nil="true"/>
    <_ip_UnifiedCompliancePolicyUIAction xmlns="http://schemas.microsoft.com/sharepoint/v3" xsi:nil="true"/>
    <LastSharedByUser xmlns="11245976-3b4d-4794-a754-317688483df2">jogallow@microsoft.com</LastSharedByUser>
    <SharedWithUsers xmlns="11245976-3b4d-4794-a754-317688483df2">
      <UserInfo>
        <DisplayName>Martin Woodward</DisplayName>
        <AccountId>67</AccountId>
        <AccountType/>
      </UserInfo>
    </SharedWithUsers>
    <LastSharedByTime xmlns="11245976-3b4d-4794-a754-317688483df2">2018-03-16T04:12:59+00:00</LastSharedByTim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E8CB18-CF19-487B-A6ED-834044BC87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69b343d-e775-480b-9b2b-6a6986deb9b0"/>
    <ds:schemaRef ds:uri="11245976-3b4d-4794-a754-317688483d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23E43D6-DB2F-4C33-A8C8-D28F777A5DE7}">
  <ds:schemaRefs>
    <ds:schemaRef ds:uri="http://schemas.microsoft.com/office/2006/metadata/properties"/>
    <ds:schemaRef ds:uri="http://schemas.openxmlformats.org/package/2006/metadata/core-properties"/>
    <ds:schemaRef ds:uri="http://schemas.microsoft.com/sharepoint/v3"/>
    <ds:schemaRef ds:uri="http://purl.org/dc/terms/"/>
    <ds:schemaRef ds:uri="http://schemas.microsoft.com/office/2006/documentManagement/types"/>
    <ds:schemaRef ds:uri="http://schemas.microsoft.com/office/infopath/2007/PartnerControls"/>
    <ds:schemaRef ds:uri="11245976-3b4d-4794-a754-317688483df2"/>
    <ds:schemaRef ds:uri="http://purl.org/dc/elements/1.1/"/>
    <ds:schemaRef ds:uri="569b343d-e775-480b-9b2b-6a6986deb9b0"/>
    <ds:schemaRef ds:uri="http://www.w3.org/XML/1998/namespace"/>
    <ds:schemaRef ds:uri="http://purl.org/dc/dcmitype/"/>
  </ds:schemaRefs>
</ds:datastoreItem>
</file>

<file path=customXml/itemProps3.xml><?xml version="1.0" encoding="utf-8"?>
<ds:datastoreItem xmlns:ds="http://schemas.openxmlformats.org/officeDocument/2006/customXml" ds:itemID="{093821A7-5528-48BE-BD00-067FBFDD28D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2749</TotalTime>
  <Words>959</Words>
  <Application>Microsoft Office PowerPoint</Application>
  <PresentationFormat>Widescreen</PresentationFormat>
  <Paragraphs>171</Paragraphs>
  <Slides>40</Slides>
  <Notes>18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40</vt:i4>
      </vt:variant>
    </vt:vector>
  </HeadingPairs>
  <TitlesOfParts>
    <vt:vector size="50" baseType="lpstr">
      <vt:lpstr>Arial</vt:lpstr>
      <vt:lpstr>Calibri</vt:lpstr>
      <vt:lpstr>Consolas</vt:lpstr>
      <vt:lpstr>Dosis</vt:lpstr>
      <vt:lpstr>Segoe UI</vt:lpstr>
      <vt:lpstr>Segoe UI Light</vt:lpstr>
      <vt:lpstr>Titillium Web</vt:lpstr>
      <vt:lpstr>Titillium Web Light</vt:lpstr>
      <vt:lpstr>Wingdings</vt:lpstr>
      <vt:lpstr>Dotnet_Template</vt:lpstr>
      <vt:lpstr>PowerPoint Presentation</vt:lpstr>
      <vt:lpstr>CODE AT SCALE </vt:lpstr>
      <vt:lpstr>INSTRUCTIONS FOR USE</vt:lpstr>
      <vt:lpstr>About Me</vt:lpstr>
      <vt:lpstr>MY PROMISE TO YOU</vt:lpstr>
      <vt:lpstr>WHAT IS CODE AT SCALE?</vt:lpstr>
      <vt:lpstr>1. THE PROBLEM</vt:lpstr>
      <vt:lpstr>1,000,000</vt:lpstr>
      <vt:lpstr>100% YoY Developer growth in 2016</vt:lpstr>
      <vt:lpstr>ON BOARDING</vt:lpstr>
      <vt:lpstr>MOVING TO MORE COLLABORATION </vt:lpstr>
      <vt:lpstr>PULL REQUEST CULTURE</vt:lpstr>
      <vt:lpstr>That guy?  He left 3 years ago…</vt:lpstr>
      <vt:lpstr>What does a 5 year old code base, this size, look like?</vt:lpstr>
      <vt:lpstr>2. HOW DO YOU MEASURE THIS?</vt:lpstr>
      <vt:lpstr>WE MUST MEASURE</vt:lpstr>
      <vt:lpstr>ROSLYN</vt:lpstr>
      <vt:lpstr>TSLINT</vt:lpstr>
      <vt:lpstr>SONARQUBE</vt:lpstr>
      <vt:lpstr>COMING SOON TO SONARQUBE</vt:lpstr>
      <vt:lpstr>SONAREQUBE === BUTT HURT</vt:lpstr>
      <vt:lpstr>PowerPoint Presentation</vt:lpstr>
      <vt:lpstr>OPEN SOURCE STANDARDS</vt:lpstr>
      <vt:lpstr>AGODA ANALYZERS </vt:lpstr>
      <vt:lpstr>ANALYZERS MEET SONAR</vt:lpstr>
      <vt:lpstr>DOCUMENTATION POPULATES SONAR</vt:lpstr>
      <vt:lpstr>3. PLAN OF ATTACK</vt:lpstr>
      <vt:lpstr>STOP THE LEAK</vt:lpstr>
      <vt:lpstr>CODE REVIEW BOT</vt:lpstr>
      <vt:lpstr>WEBPACK ANALYSIS</vt:lpstr>
      <vt:lpstr>PROJECT IMPLENTATION SPECIFICS</vt:lpstr>
      <vt:lpstr>THE CODE POLICE!</vt:lpstr>
      <vt:lpstr>OUR GITHUB ORG</vt:lpstr>
      <vt:lpstr>THE LONG HAUL</vt:lpstr>
      <vt:lpstr>STEP 2 – THE LONG HAUL</vt:lpstr>
      <vt:lpstr>CODE DAY</vt:lpstr>
      <vt:lpstr>RECOGNITION AND SWAG WINS!</vt:lpstr>
      <vt:lpstr>SONGKRAN REFACTOR</vt:lpstr>
      <vt:lpstr>HOW ARE WE GOING TODAY</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Massi</dc:creator>
  <cp:lastModifiedBy>Dickson, Joel (Agoda)</cp:lastModifiedBy>
  <cp:revision>18</cp:revision>
  <dcterms:created xsi:type="dcterms:W3CDTF">2018-01-09T22:22:16Z</dcterms:created>
  <dcterms:modified xsi:type="dcterms:W3CDTF">2018-10-26T11:06:29Z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bethma@microsoft.com</vt:lpwstr>
  </property>
  <property fmtid="{D5CDD505-2E9C-101B-9397-08002B2CF9AE}" pid="5" name="MSIP_Label_f42aa342-8706-4288-bd11-ebb85995028c_SetDate">
    <vt:lpwstr>2018-01-09T22:28:27.0429869Z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0x01010022F88B0CCF1BBA489747F146E6B5E06D</vt:lpwstr>
  </property>
</Properties>
</file>

<file path=docProps/thumbnail.jpeg>
</file>